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handoutMasterIdLst>
    <p:handoutMasterId r:id="rId27"/>
  </p:handoutMasterIdLst>
  <p:sldIdLst>
    <p:sldId id="272" r:id="rId5"/>
    <p:sldId id="259" r:id="rId6"/>
    <p:sldId id="278" r:id="rId7"/>
    <p:sldId id="262" r:id="rId8"/>
    <p:sldId id="268" r:id="rId9"/>
    <p:sldId id="266" r:id="rId10"/>
    <p:sldId id="282" r:id="rId11"/>
    <p:sldId id="264" r:id="rId12"/>
    <p:sldId id="287" r:id="rId13"/>
    <p:sldId id="286" r:id="rId14"/>
    <p:sldId id="289" r:id="rId15"/>
    <p:sldId id="288" r:id="rId16"/>
    <p:sldId id="291" r:id="rId17"/>
    <p:sldId id="290" r:id="rId18"/>
    <p:sldId id="267" r:id="rId19"/>
    <p:sldId id="263" r:id="rId20"/>
    <p:sldId id="283" r:id="rId21"/>
    <p:sldId id="280" r:id="rId22"/>
    <p:sldId id="285" r:id="rId23"/>
    <p:sldId id="281" r:id="rId24"/>
    <p:sldId id="28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D8B7"/>
    <a:srgbClr val="A09D79"/>
    <a:srgbClr val="AD5C4D"/>
    <a:srgbClr val="543E35"/>
    <a:srgbClr val="637700"/>
    <a:srgbClr val="FFF4ED"/>
    <a:srgbClr val="5E6A76"/>
    <a:srgbClr val="000000"/>
    <a:srgbClr val="F8F3F0"/>
    <a:srgbClr val="D7D1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830"/>
  </p:normalViewPr>
  <p:slideViewPr>
    <p:cSldViewPr snapToGrid="0">
      <p:cViewPr varScale="1">
        <p:scale>
          <a:sx n="119" d="100"/>
          <a:sy n="119" d="100"/>
        </p:scale>
        <p:origin x="312" y="96"/>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notesViewPr>
    <p:cSldViewPr snapToGrid="0">
      <p:cViewPr varScale="1">
        <p:scale>
          <a:sx n="58" d="100"/>
          <a:sy n="58" d="100"/>
        </p:scale>
        <p:origin x="324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08/layout/LinedList" loCatId="list" qsTypeId="urn:microsoft.com/office/officeart/2005/8/quickstyle/3d2" qsCatId="3D" csTypeId="urn:microsoft.com/office/officeart/2005/8/colors/accent1_3" csCatId="accent1" phldr="1"/>
      <dgm:spPr/>
      <dgm:t>
        <a:bodyPr/>
        <a:lstStyle/>
        <a:p>
          <a:endParaRPr lang="en-US"/>
        </a:p>
      </dgm:t>
    </dgm:pt>
    <dgm:pt modelId="{8FE81FEC-2664-411F-AEB3-065F29F52751}">
      <dgm:prSet custT="1"/>
      <dgm:spPr/>
      <dgm:t>
        <a:bodyPr lIns="182880" tIns="182880" rIns="182880" bIns="182880" anchor="ctr"/>
        <a:lstStyle/>
        <a:p>
          <a:pPr marL="0" rtl="0">
            <a:lnSpc>
              <a:spcPct val="100000"/>
            </a:lnSpc>
            <a:buNone/>
          </a:pPr>
          <a:r>
            <a:rPr lang="en-US" sz="1800" b="1" i="0" kern="1200" dirty="0">
              <a:solidFill>
                <a:srgbClr val="AC5B4C"/>
              </a:solidFill>
              <a:latin typeface="Gill Sans Nova" panose="020B0602020104020203" pitchFamily="34" charset="0"/>
              <a:ea typeface="+mn-ea"/>
              <a:cs typeface="Gill Sans SemiBold" panose="020B0502020104020203" pitchFamily="34" charset="-79"/>
            </a:rPr>
            <a:t>If an item’s cost is risen, an event will appear to change it’s price</a:t>
          </a:r>
        </a:p>
      </dgm:t>
    </dgm:pt>
    <dgm:pt modelId="{BCBC007E-0269-421B-9C41-DE26D5C3A822}" type="parTrans" cxnId="{711E093C-AD42-45A4-8D40-A2D39702062E}">
      <dgm:prSet/>
      <dgm:spPr/>
      <dgm:t>
        <a:bodyPr/>
        <a:lstStyle/>
        <a:p>
          <a:endParaRPr lang="en-US"/>
        </a:p>
      </dgm:t>
    </dgm:pt>
    <dgm:pt modelId="{80230EB7-7230-4881-A631-309C07417378}" type="sibTrans" cxnId="{711E093C-AD42-45A4-8D40-A2D39702062E}">
      <dgm:prSet/>
      <dgm:spPr/>
      <dgm:t>
        <a:bodyPr/>
        <a:lstStyle/>
        <a:p>
          <a:endParaRPr lang="en-US"/>
        </a:p>
      </dgm:t>
    </dgm:pt>
    <dgm:pt modelId="{73D947E0-108F-4D20-A71E-3CF329F97212}">
      <dgm:prSet phldr="0" custT="1"/>
      <dgm:spPr/>
      <dgm:t>
        <a:bodyPr anchor="ctr"/>
        <a:lstStyle/>
        <a:p>
          <a:pPr marL="0" rtl="0"/>
          <a:r>
            <a:rPr lang="en-US" sz="2000" b="0" i="0" dirty="0">
              <a:latin typeface="Gill Sans Nova" panose="020B0602020104020203" pitchFamily="34" charset="0"/>
              <a:cs typeface="Gill Sans SemiBold" panose="020B0502020104020203" pitchFamily="34" charset="-79"/>
            </a:rPr>
            <a:t>SQL Backend</a:t>
          </a:r>
        </a:p>
      </dgm:t>
    </dgm:pt>
    <dgm:pt modelId="{9D249532-A24D-4D8F-848A-9F42F2E486C9}" type="parTrans" cxnId="{A0077D09-C12C-46D0-8DF7-194B6911362A}">
      <dgm:prSet/>
      <dgm:spPr/>
      <dgm:t>
        <a:bodyPr/>
        <a:lstStyle/>
        <a:p>
          <a:endParaRPr lang="en-US"/>
        </a:p>
      </dgm:t>
    </dgm:pt>
    <dgm:pt modelId="{AE813459-65AB-4FA9-B717-330DDA6DFA4E}" type="sibTrans" cxnId="{A0077D09-C12C-46D0-8DF7-194B6911362A}">
      <dgm:prSet/>
      <dgm:spPr/>
      <dgm:t>
        <a:bodyPr/>
        <a:lstStyle/>
        <a:p>
          <a:endParaRPr lang="en-US"/>
        </a:p>
      </dgm:t>
    </dgm:pt>
    <dgm:pt modelId="{30A490C8-22B4-4D68-875C-0F0DE2FF864D}">
      <dgm:prSet phldr="0" custT="1"/>
      <dgm:spPr/>
      <dgm:t>
        <a:bodyPr anchor="ctr"/>
        <a:lstStyle/>
        <a:p>
          <a:pPr marL="0">
            <a:lnSpc>
              <a:spcPct val="100000"/>
            </a:lnSpc>
          </a:pPr>
          <a:r>
            <a:rPr lang="en-US" sz="1800" b="1" i="0" dirty="0">
              <a:solidFill>
                <a:schemeClr val="accent2"/>
              </a:solidFill>
              <a:latin typeface="Gill Sans Nova" panose="020B0602020104020203" pitchFamily="34" charset="0"/>
              <a:cs typeface="Gill Sans SemiBold" panose="020B0502020104020203" pitchFamily="34" charset="-79"/>
            </a:rPr>
            <a:t>Using a SQL Database to store all items with variables</a:t>
          </a:r>
        </a:p>
      </dgm:t>
    </dgm:pt>
    <dgm:pt modelId="{035C64B0-4F0C-4FD1-BD23-B1D4C9887CBE}" type="parTrans" cxnId="{381FE1CC-8184-4745-8EB3-6DE11655998D}">
      <dgm:prSet/>
      <dgm:spPr/>
      <dgm:t>
        <a:bodyPr/>
        <a:lstStyle/>
        <a:p>
          <a:endParaRPr lang="en-US"/>
        </a:p>
      </dgm:t>
    </dgm:pt>
    <dgm:pt modelId="{45495DA8-8707-41E3-A12B-FA5766269C44}" type="sibTrans" cxnId="{381FE1CC-8184-4745-8EB3-6DE11655998D}">
      <dgm:prSet/>
      <dgm:spPr/>
      <dgm:t>
        <a:bodyPr/>
        <a:lstStyle/>
        <a:p>
          <a:endParaRPr lang="en-US"/>
        </a:p>
      </dgm:t>
    </dgm:pt>
    <dgm:pt modelId="{B1AFA1AF-0FF8-45B3-A6D0-0E255A2F637D}">
      <dgm:prSet phldr="0" custT="1"/>
      <dgm:spPr/>
      <dgm:t>
        <a:bodyPr anchor="ctr"/>
        <a:lstStyle/>
        <a:p>
          <a:pPr marL="0"/>
          <a:r>
            <a:rPr lang="en-US" sz="2000" b="0" i="0" dirty="0">
              <a:latin typeface="Gill Sans Nova" panose="020B0602020104020203" pitchFamily="34" charset="0"/>
              <a:cs typeface="Gill Sans SemiBold" panose="020B0502020104020203" pitchFamily="34" charset="-79"/>
            </a:rPr>
            <a:t>CRUD Functionality</a:t>
          </a:r>
        </a:p>
      </dgm:t>
    </dgm:pt>
    <dgm:pt modelId="{10C68AF5-481C-45AA-A216-8BBBB04515B9}" type="parTrans" cxnId="{F28D7702-2FC3-49BD-BB13-C989E5EE622A}">
      <dgm:prSet/>
      <dgm:spPr/>
      <dgm:t>
        <a:bodyPr/>
        <a:lstStyle/>
        <a:p>
          <a:endParaRPr lang="en-US"/>
        </a:p>
      </dgm:t>
    </dgm:pt>
    <dgm:pt modelId="{88649F7A-400B-4056-965D-C9AC0B3AD942}" type="sibTrans" cxnId="{F28D7702-2FC3-49BD-BB13-C989E5EE622A}">
      <dgm:prSet/>
      <dgm:spPr/>
      <dgm:t>
        <a:bodyPr/>
        <a:lstStyle/>
        <a:p>
          <a:endParaRPr lang="en-US"/>
        </a:p>
      </dgm:t>
    </dgm:pt>
    <dgm:pt modelId="{50418D2B-9486-42DE-AFDD-1D31420040FF}">
      <dgm:prSet phldr="0" custT="1"/>
      <dgm:spPr/>
      <dgm:t>
        <a:bodyPr anchor="ctr"/>
        <a:lstStyle/>
        <a:p>
          <a:pPr marL="0">
            <a:lnSpc>
              <a:spcPct val="100000"/>
            </a:lnSpc>
          </a:pPr>
          <a:r>
            <a:rPr lang="en-US" sz="1800" b="1" i="0" dirty="0">
              <a:solidFill>
                <a:schemeClr val="accent2"/>
              </a:solidFill>
              <a:latin typeface="Gill Sans Nova" panose="020B0602020104020203" pitchFamily="34" charset="0"/>
              <a:cs typeface="Gill Sans SemiBold" panose="020B0502020104020203" pitchFamily="34" charset="-79"/>
            </a:rPr>
            <a:t>Create, Read, Update, Delete functionality of all items in the SQL DB</a:t>
          </a:r>
        </a:p>
      </dgm:t>
    </dgm:pt>
    <dgm:pt modelId="{D5A17F6B-93F5-442B-938A-0F38C281BE88}" type="parTrans" cxnId="{5A5BA622-5DEB-48B9-88D9-C1DE36C711E5}">
      <dgm:prSet/>
      <dgm:spPr/>
      <dgm:t>
        <a:bodyPr/>
        <a:lstStyle/>
        <a:p>
          <a:endParaRPr lang="en-US"/>
        </a:p>
      </dgm:t>
    </dgm:pt>
    <dgm:pt modelId="{1D87A0A5-8024-4710-846B-D5BFAC785107}" type="sibTrans" cxnId="{5A5BA622-5DEB-48B9-88D9-C1DE36C711E5}">
      <dgm:prSet/>
      <dgm:spPr/>
      <dgm:t>
        <a:bodyPr/>
        <a:lstStyle/>
        <a:p>
          <a:endParaRPr lang="en-US"/>
        </a:p>
      </dgm:t>
    </dgm:pt>
    <dgm:pt modelId="{E9682B4F-0217-4B50-923E-C104AA24290F}">
      <dgm:prSet phldr="0" custT="1"/>
      <dgm:spPr/>
      <dgm:t>
        <a:bodyPr anchor="ctr"/>
        <a:lstStyle/>
        <a:p>
          <a:pPr marL="0"/>
          <a:r>
            <a:rPr lang="en-US" sz="2000" b="0" i="0" dirty="0">
              <a:latin typeface="Gill Sans Nova" panose="020B0602020104020203" pitchFamily="34" charset="0"/>
              <a:cs typeface="Gill Sans SemiBold" panose="020B0502020104020203" pitchFamily="34" charset="-79"/>
            </a:rPr>
            <a:t>Easy to use UI</a:t>
          </a:r>
        </a:p>
      </dgm:t>
    </dgm:pt>
    <dgm:pt modelId="{E0F6C4AF-9BBB-4698-91D7-F9AE3EACBD5D}" type="parTrans" cxnId="{6C23D0C9-74B2-4C8B-AB2F-A03B3B0EBE56}">
      <dgm:prSet/>
      <dgm:spPr/>
      <dgm:t>
        <a:bodyPr/>
        <a:lstStyle/>
        <a:p>
          <a:endParaRPr lang="en-US"/>
        </a:p>
      </dgm:t>
    </dgm:pt>
    <dgm:pt modelId="{B8632E42-D7EB-4C31-877E-6F1B2801851A}" type="sibTrans" cxnId="{6C23D0C9-74B2-4C8B-AB2F-A03B3B0EBE56}">
      <dgm:prSet/>
      <dgm:spPr/>
      <dgm:t>
        <a:bodyPr/>
        <a:lstStyle/>
        <a:p>
          <a:endParaRPr lang="en-US"/>
        </a:p>
      </dgm:t>
    </dgm:pt>
    <dgm:pt modelId="{0EC0C300-11E4-45CF-8418-973585107209}">
      <dgm:prSet phldr="0" custT="1"/>
      <dgm:spPr/>
      <dgm:t>
        <a:bodyPr anchor="ctr"/>
        <a:lstStyle/>
        <a:p>
          <a:pPr marL="0">
            <a:lnSpc>
              <a:spcPct val="100000"/>
            </a:lnSpc>
          </a:pPr>
          <a:r>
            <a:rPr lang="en-US" sz="1800" b="1" i="0" dirty="0">
              <a:solidFill>
                <a:schemeClr val="accent2"/>
              </a:solidFill>
              <a:latin typeface="Gill Sans Nova" panose="020B0602020104020203" pitchFamily="34" charset="0"/>
              <a:cs typeface="Gill Sans SemiBold" panose="020B0502020104020203" pitchFamily="34" charset="-79"/>
            </a:rPr>
            <a:t>User Friendly UI for retail colleagues to quickly and efficiently parse data</a:t>
          </a:r>
        </a:p>
      </dgm:t>
    </dgm:pt>
    <dgm:pt modelId="{1E4DD98E-100E-46B7-B24A-408BBF69E9FA}" type="parTrans" cxnId="{51563A4F-C0EB-47D6-B5BC-47A4E599AD4B}">
      <dgm:prSet/>
      <dgm:spPr/>
      <dgm:t>
        <a:bodyPr/>
        <a:lstStyle/>
        <a:p>
          <a:endParaRPr lang="en-US"/>
        </a:p>
      </dgm:t>
    </dgm:pt>
    <dgm:pt modelId="{90FAB5D1-62B3-4FF6-A07D-EE607F529C32}" type="sibTrans" cxnId="{51563A4F-C0EB-47D6-B5BC-47A4E599AD4B}">
      <dgm:prSet/>
      <dgm:spPr/>
      <dgm:t>
        <a:bodyPr/>
        <a:lstStyle/>
        <a:p>
          <a:endParaRPr lang="en-US"/>
        </a:p>
      </dgm:t>
    </dgm:pt>
    <dgm:pt modelId="{FEB4A941-E9FA-4A86-A673-85FF34B35F20}">
      <dgm:prSet phldr="0" custT="1"/>
      <dgm:spPr/>
      <dgm:t>
        <a:bodyPr anchor="ctr"/>
        <a:lstStyle/>
        <a:p>
          <a:pPr marL="0" rtl="0">
            <a:lnSpc>
              <a:spcPct val="100000"/>
            </a:lnSpc>
          </a:pPr>
          <a:r>
            <a:rPr lang="en-US" sz="1800" b="1" i="0" dirty="0">
              <a:solidFill>
                <a:schemeClr val="accent2"/>
              </a:solidFill>
              <a:latin typeface="Gill Sans Nova" panose="020B0602020104020203" pitchFamily="34" charset="0"/>
              <a:cs typeface="Gill Sans SemiBold" panose="020B0502020104020203" pitchFamily="34" charset="-79"/>
            </a:rPr>
            <a:t>Check</a:t>
          </a:r>
          <a:r>
            <a:rPr lang="en-US" sz="1800" b="1" i="0" baseline="0" dirty="0">
              <a:solidFill>
                <a:schemeClr val="accent2"/>
              </a:solidFill>
              <a:latin typeface="Gill Sans Nova" panose="020B0602020104020203" pitchFamily="34" charset="0"/>
              <a:cs typeface="Gill Sans SemiBold" panose="020B0502020104020203" pitchFamily="34" charset="-79"/>
            </a:rPr>
            <a:t> shelf capacity versus balance on hand to create a retail event</a:t>
          </a:r>
          <a:endParaRPr lang="en-US" sz="1800" b="1" i="0" dirty="0">
            <a:solidFill>
              <a:schemeClr val="accent2"/>
            </a:solidFill>
            <a:latin typeface="Gill Sans Nova" panose="020B0602020104020203" pitchFamily="34" charset="0"/>
            <a:cs typeface="Gill Sans SemiBold" panose="020B0502020104020203" pitchFamily="34" charset="-79"/>
          </a:endParaRPr>
        </a:p>
      </dgm:t>
    </dgm:pt>
    <dgm:pt modelId="{39522508-BC4E-4DD5-A744-AFEFFE36DB74}" type="parTrans" cxnId="{F942F56C-9025-4AA1-9B36-C5AE0A93B0F5}">
      <dgm:prSet/>
      <dgm:spPr/>
      <dgm:t>
        <a:bodyPr/>
        <a:lstStyle/>
        <a:p>
          <a:endParaRPr lang="en-US"/>
        </a:p>
      </dgm:t>
    </dgm:pt>
    <dgm:pt modelId="{97624CC8-6315-4683-B26C-C30D552DA5A6}" type="sibTrans" cxnId="{F942F56C-9025-4AA1-9B36-C5AE0A93B0F5}">
      <dgm:prSet/>
      <dgm:spPr/>
      <dgm:t>
        <a:bodyPr/>
        <a:lstStyle/>
        <a:p>
          <a:endParaRPr lang="en-US"/>
        </a:p>
      </dgm:t>
    </dgm:pt>
    <dgm:pt modelId="{A2322D3A-7AC2-4C5C-9D7E-EAB2313D47D4}">
      <dgm:prSet phldr="0" custT="1"/>
      <dgm:spPr/>
      <dgm:t>
        <a:bodyPr anchor="ctr"/>
        <a:lstStyle/>
        <a:p>
          <a:pPr marL="0"/>
          <a:r>
            <a:rPr lang="en-US" sz="2000" b="0" i="0" dirty="0">
              <a:latin typeface="Gill Sans Nova" panose="020B0602020104020203" pitchFamily="34" charset="0"/>
              <a:cs typeface="Gill Sans SemiBold" panose="020B0502020104020203" pitchFamily="34" charset="-79"/>
            </a:rPr>
            <a:t>Price Change Event Module</a:t>
          </a:r>
        </a:p>
      </dgm:t>
    </dgm:pt>
    <dgm:pt modelId="{4A8C15D4-B36F-4764-B4FF-F2AF790D3E17}" type="parTrans" cxnId="{179FAFCF-F878-464E-A8A6-1185EFA0E380}">
      <dgm:prSet/>
      <dgm:spPr/>
      <dgm:t>
        <a:bodyPr/>
        <a:lstStyle/>
        <a:p>
          <a:endParaRPr lang="en-US"/>
        </a:p>
      </dgm:t>
    </dgm:pt>
    <dgm:pt modelId="{84DE1C3A-3FC7-4DB3-88ED-33F65A71557A}" type="sibTrans" cxnId="{179FAFCF-F878-464E-A8A6-1185EFA0E380}">
      <dgm:prSet/>
      <dgm:spPr/>
      <dgm:t>
        <a:bodyPr/>
        <a:lstStyle/>
        <a:p>
          <a:endParaRPr lang="en-US"/>
        </a:p>
      </dgm:t>
    </dgm:pt>
    <dgm:pt modelId="{4F85505A-81B6-4FDA-A144-900B71DAD946}">
      <dgm:prSet phldr="0" custT="1"/>
      <dgm:spPr/>
      <dgm:t>
        <a:bodyPr anchor="ctr"/>
        <a:lstStyle/>
        <a:p>
          <a:pPr marL="0"/>
          <a:r>
            <a:rPr lang="en-US" sz="2000" b="0" i="0" dirty="0">
              <a:latin typeface="Gill Sans Nova" panose="020B0602020104020203" pitchFamily="34" charset="0"/>
              <a:cs typeface="Gill Sans SemiBold" panose="020B0502020104020203" pitchFamily="34" charset="-79"/>
            </a:rPr>
            <a:t>Push Overstock Module</a:t>
          </a:r>
        </a:p>
      </dgm:t>
    </dgm:pt>
    <dgm:pt modelId="{D9A96E25-7BBE-4DDD-8DDE-B4970D4340A8}" type="parTrans" cxnId="{2D633B56-E147-4EFC-B9EE-6C0413F329B0}">
      <dgm:prSet/>
      <dgm:spPr/>
      <dgm:t>
        <a:bodyPr/>
        <a:lstStyle/>
        <a:p>
          <a:endParaRPr lang="en-US"/>
        </a:p>
      </dgm:t>
    </dgm:pt>
    <dgm:pt modelId="{68F74A88-49DC-44B1-BC0D-220A7B97601C}" type="sibTrans" cxnId="{2D633B56-E147-4EFC-B9EE-6C0413F329B0}">
      <dgm:prSet/>
      <dgm:spPr/>
      <dgm:t>
        <a:bodyPr/>
        <a:lstStyle/>
        <a:p>
          <a:endParaRPr lang="en-US"/>
        </a:p>
      </dgm:t>
    </dgm:pt>
    <dgm:pt modelId="{6564C5E9-1595-624A-93AF-6AD41D06A4F7}" type="pres">
      <dgm:prSet presAssocID="{0DD8915E-DC14-41D6-9BB5-F49E1C265163}" presName="vert0" presStyleCnt="0">
        <dgm:presLayoutVars>
          <dgm:dir/>
          <dgm:animOne val="branch"/>
          <dgm:animLvl val="lvl"/>
        </dgm:presLayoutVars>
      </dgm:prSet>
      <dgm:spPr/>
    </dgm:pt>
    <dgm:pt modelId="{CFCA7698-FAF1-9341-A1FC-ED13A8E7C585}" type="pres">
      <dgm:prSet presAssocID="{73D947E0-108F-4D20-A71E-3CF329F97212}" presName="thickLine" presStyleLbl="alignNode1" presStyleIdx="0" presStyleCnt="5"/>
      <dgm:spPr/>
    </dgm:pt>
    <dgm:pt modelId="{73B53ECD-88F7-D549-B120-6C2932F2D11A}" type="pres">
      <dgm:prSet presAssocID="{73D947E0-108F-4D20-A71E-3CF329F97212}" presName="horz1" presStyleCnt="0"/>
      <dgm:spPr/>
    </dgm:pt>
    <dgm:pt modelId="{16779ABC-4458-134D-8407-3B550EE07267}" type="pres">
      <dgm:prSet presAssocID="{73D947E0-108F-4D20-A71E-3CF329F97212}" presName="tx1" presStyleLbl="revTx" presStyleIdx="0" presStyleCnt="10"/>
      <dgm:spPr/>
    </dgm:pt>
    <dgm:pt modelId="{CAE07029-F81D-A44F-9347-F3E3A6E31F74}" type="pres">
      <dgm:prSet presAssocID="{73D947E0-108F-4D20-A71E-3CF329F97212}" presName="vert1" presStyleCnt="0"/>
      <dgm:spPr/>
    </dgm:pt>
    <dgm:pt modelId="{5A9BB2A1-D458-5443-B445-41D2960F03F2}" type="pres">
      <dgm:prSet presAssocID="{30A490C8-22B4-4D68-875C-0F0DE2FF864D}" presName="vertSpace2a" presStyleCnt="0"/>
      <dgm:spPr/>
    </dgm:pt>
    <dgm:pt modelId="{D7B8E40A-DB15-184E-8163-CFBBECDBFC1D}" type="pres">
      <dgm:prSet presAssocID="{30A490C8-22B4-4D68-875C-0F0DE2FF864D}" presName="horz2" presStyleCnt="0"/>
      <dgm:spPr/>
    </dgm:pt>
    <dgm:pt modelId="{59832A42-FD52-4B4A-92FB-6B1C497CBF3C}" type="pres">
      <dgm:prSet presAssocID="{30A490C8-22B4-4D68-875C-0F0DE2FF864D}" presName="horzSpace2" presStyleCnt="0"/>
      <dgm:spPr/>
    </dgm:pt>
    <dgm:pt modelId="{4B7883FE-9BF1-834B-9E55-433D1207CAF9}" type="pres">
      <dgm:prSet presAssocID="{30A490C8-22B4-4D68-875C-0F0DE2FF864D}" presName="tx2" presStyleLbl="revTx" presStyleIdx="1" presStyleCnt="10"/>
      <dgm:spPr/>
    </dgm:pt>
    <dgm:pt modelId="{0CBE5C3F-806F-B144-AE1F-FC9577B85A0B}" type="pres">
      <dgm:prSet presAssocID="{30A490C8-22B4-4D68-875C-0F0DE2FF864D}" presName="vert2" presStyleCnt="0"/>
      <dgm:spPr/>
    </dgm:pt>
    <dgm:pt modelId="{F855322D-A55D-8B49-879F-C673DBB2B4C9}" type="pres">
      <dgm:prSet presAssocID="{30A490C8-22B4-4D68-875C-0F0DE2FF864D}" presName="thinLine2b" presStyleLbl="callout" presStyleIdx="0" presStyleCnt="5"/>
      <dgm:spPr/>
    </dgm:pt>
    <dgm:pt modelId="{C673FE58-57C7-E240-8F76-83FFAD340DC5}" type="pres">
      <dgm:prSet presAssocID="{30A490C8-22B4-4D68-875C-0F0DE2FF864D}" presName="vertSpace2b" presStyleCnt="0"/>
      <dgm:spPr/>
    </dgm:pt>
    <dgm:pt modelId="{DD445911-31B5-374B-964F-E521B7F4A98B}" type="pres">
      <dgm:prSet presAssocID="{B1AFA1AF-0FF8-45B3-A6D0-0E255A2F637D}" presName="thickLine" presStyleLbl="alignNode1" presStyleIdx="1" presStyleCnt="5"/>
      <dgm:spPr/>
    </dgm:pt>
    <dgm:pt modelId="{2D373430-1C80-8F46-ABC4-CBE10AB29E21}" type="pres">
      <dgm:prSet presAssocID="{B1AFA1AF-0FF8-45B3-A6D0-0E255A2F637D}" presName="horz1" presStyleCnt="0"/>
      <dgm:spPr/>
    </dgm:pt>
    <dgm:pt modelId="{57741AD6-DFD2-814C-A051-E841CC65A4EA}" type="pres">
      <dgm:prSet presAssocID="{B1AFA1AF-0FF8-45B3-A6D0-0E255A2F637D}" presName="tx1" presStyleLbl="revTx" presStyleIdx="2" presStyleCnt="10"/>
      <dgm:spPr/>
    </dgm:pt>
    <dgm:pt modelId="{BAE20A88-DF00-8949-A8B2-0E344D388E90}" type="pres">
      <dgm:prSet presAssocID="{B1AFA1AF-0FF8-45B3-A6D0-0E255A2F637D}" presName="vert1" presStyleCnt="0"/>
      <dgm:spPr/>
    </dgm:pt>
    <dgm:pt modelId="{FFD3D6B1-6613-9A41-97D0-43A8EBCE5EAD}" type="pres">
      <dgm:prSet presAssocID="{50418D2B-9486-42DE-AFDD-1D31420040FF}" presName="vertSpace2a" presStyleCnt="0"/>
      <dgm:spPr/>
    </dgm:pt>
    <dgm:pt modelId="{A95899B2-8F62-204F-B53E-8872741B3D8A}" type="pres">
      <dgm:prSet presAssocID="{50418D2B-9486-42DE-AFDD-1D31420040FF}" presName="horz2" presStyleCnt="0"/>
      <dgm:spPr/>
    </dgm:pt>
    <dgm:pt modelId="{6C1C9676-3658-6D4F-92CD-97954CEC2777}" type="pres">
      <dgm:prSet presAssocID="{50418D2B-9486-42DE-AFDD-1D31420040FF}" presName="horzSpace2" presStyleCnt="0"/>
      <dgm:spPr/>
    </dgm:pt>
    <dgm:pt modelId="{040275F6-8CD8-B443-8E15-E2EA8C115BE0}" type="pres">
      <dgm:prSet presAssocID="{50418D2B-9486-42DE-AFDD-1D31420040FF}" presName="tx2" presStyleLbl="revTx" presStyleIdx="3" presStyleCnt="10"/>
      <dgm:spPr/>
    </dgm:pt>
    <dgm:pt modelId="{D9398154-13A0-B94E-B51B-C707B5F9C02E}" type="pres">
      <dgm:prSet presAssocID="{50418D2B-9486-42DE-AFDD-1D31420040FF}" presName="vert2" presStyleCnt="0"/>
      <dgm:spPr/>
    </dgm:pt>
    <dgm:pt modelId="{1103FC42-5419-864B-A44F-32D393A0563C}" type="pres">
      <dgm:prSet presAssocID="{50418D2B-9486-42DE-AFDD-1D31420040FF}" presName="thinLine2b" presStyleLbl="callout" presStyleIdx="1" presStyleCnt="5"/>
      <dgm:spPr/>
    </dgm:pt>
    <dgm:pt modelId="{3380EF9C-3F0E-624D-89C2-20B7B097FB92}" type="pres">
      <dgm:prSet presAssocID="{50418D2B-9486-42DE-AFDD-1D31420040FF}" presName="vertSpace2b" presStyleCnt="0"/>
      <dgm:spPr/>
    </dgm:pt>
    <dgm:pt modelId="{04EDAAE1-E9CA-2F45-BA18-8E6050569C72}" type="pres">
      <dgm:prSet presAssocID="{E9682B4F-0217-4B50-923E-C104AA24290F}" presName="thickLine" presStyleLbl="alignNode1" presStyleIdx="2" presStyleCnt="5"/>
      <dgm:spPr/>
    </dgm:pt>
    <dgm:pt modelId="{C9E76191-5F12-BF45-AE9C-6FAE2221EFF8}" type="pres">
      <dgm:prSet presAssocID="{E9682B4F-0217-4B50-923E-C104AA24290F}" presName="horz1" presStyleCnt="0"/>
      <dgm:spPr/>
    </dgm:pt>
    <dgm:pt modelId="{12C6F6CB-CEC3-A749-930B-00502DB5A1B0}" type="pres">
      <dgm:prSet presAssocID="{E9682B4F-0217-4B50-923E-C104AA24290F}" presName="tx1" presStyleLbl="revTx" presStyleIdx="4" presStyleCnt="10"/>
      <dgm:spPr/>
    </dgm:pt>
    <dgm:pt modelId="{52E4ABEF-FAC6-8548-9F4D-4E473158A2BE}" type="pres">
      <dgm:prSet presAssocID="{E9682B4F-0217-4B50-923E-C104AA24290F}" presName="vert1" presStyleCnt="0"/>
      <dgm:spPr/>
    </dgm:pt>
    <dgm:pt modelId="{B0D3DAFD-9D46-1543-B3B5-D71843B5B4DB}" type="pres">
      <dgm:prSet presAssocID="{0EC0C300-11E4-45CF-8418-973585107209}" presName="vertSpace2a" presStyleCnt="0"/>
      <dgm:spPr/>
    </dgm:pt>
    <dgm:pt modelId="{4C9CCEC2-ABF3-194E-B533-02A4276A931F}" type="pres">
      <dgm:prSet presAssocID="{0EC0C300-11E4-45CF-8418-973585107209}" presName="horz2" presStyleCnt="0"/>
      <dgm:spPr/>
    </dgm:pt>
    <dgm:pt modelId="{AAE7011B-BADF-3944-9735-AFBCAC4F810D}" type="pres">
      <dgm:prSet presAssocID="{0EC0C300-11E4-45CF-8418-973585107209}" presName="horzSpace2" presStyleCnt="0"/>
      <dgm:spPr/>
    </dgm:pt>
    <dgm:pt modelId="{DAF6D365-7021-E74E-8AD3-AB3AC6A0D057}" type="pres">
      <dgm:prSet presAssocID="{0EC0C300-11E4-45CF-8418-973585107209}" presName="tx2" presStyleLbl="revTx" presStyleIdx="5" presStyleCnt="10"/>
      <dgm:spPr/>
    </dgm:pt>
    <dgm:pt modelId="{EC170AFD-CC2D-3946-BDA9-5D66425E90C2}" type="pres">
      <dgm:prSet presAssocID="{0EC0C300-11E4-45CF-8418-973585107209}" presName="vert2" presStyleCnt="0"/>
      <dgm:spPr/>
    </dgm:pt>
    <dgm:pt modelId="{9071E8DC-DDBE-CD4E-9B99-FF7E5F21CEFF}" type="pres">
      <dgm:prSet presAssocID="{0EC0C300-11E4-45CF-8418-973585107209}" presName="thinLine2b" presStyleLbl="callout" presStyleIdx="2" presStyleCnt="5"/>
      <dgm:spPr/>
    </dgm:pt>
    <dgm:pt modelId="{60ED89A1-904B-E446-B340-02B3D3D2D4CF}" type="pres">
      <dgm:prSet presAssocID="{0EC0C300-11E4-45CF-8418-973585107209}" presName="vertSpace2b" presStyleCnt="0"/>
      <dgm:spPr/>
    </dgm:pt>
    <dgm:pt modelId="{C60B052C-8895-B64E-8F55-A22B06C26711}" type="pres">
      <dgm:prSet presAssocID="{4F85505A-81B6-4FDA-A144-900B71DAD946}" presName="thickLine" presStyleLbl="alignNode1" presStyleIdx="3" presStyleCnt="5"/>
      <dgm:spPr/>
    </dgm:pt>
    <dgm:pt modelId="{6824B304-8D35-7546-835D-37EF75EF130E}" type="pres">
      <dgm:prSet presAssocID="{4F85505A-81B6-4FDA-A144-900B71DAD946}" presName="horz1" presStyleCnt="0"/>
      <dgm:spPr/>
    </dgm:pt>
    <dgm:pt modelId="{C9B957BF-3762-C444-A889-9188DFC903DF}" type="pres">
      <dgm:prSet presAssocID="{4F85505A-81B6-4FDA-A144-900B71DAD946}" presName="tx1" presStyleLbl="revTx" presStyleIdx="6" presStyleCnt="10"/>
      <dgm:spPr/>
    </dgm:pt>
    <dgm:pt modelId="{D251ECF4-3488-2542-8086-F83F675146E2}" type="pres">
      <dgm:prSet presAssocID="{4F85505A-81B6-4FDA-A144-900B71DAD946}" presName="vert1" presStyleCnt="0"/>
      <dgm:spPr/>
    </dgm:pt>
    <dgm:pt modelId="{53DFB678-703B-1646-A2C9-814631074136}" type="pres">
      <dgm:prSet presAssocID="{FEB4A941-E9FA-4A86-A673-85FF34B35F20}" presName="vertSpace2a" presStyleCnt="0"/>
      <dgm:spPr/>
    </dgm:pt>
    <dgm:pt modelId="{C9124C8C-8A51-3E49-8F20-C1A448FD817F}" type="pres">
      <dgm:prSet presAssocID="{FEB4A941-E9FA-4A86-A673-85FF34B35F20}" presName="horz2" presStyleCnt="0"/>
      <dgm:spPr/>
    </dgm:pt>
    <dgm:pt modelId="{5B977E52-1DC2-D846-AA85-F463E40EE7D6}" type="pres">
      <dgm:prSet presAssocID="{FEB4A941-E9FA-4A86-A673-85FF34B35F20}" presName="horzSpace2" presStyleCnt="0"/>
      <dgm:spPr/>
    </dgm:pt>
    <dgm:pt modelId="{B09F43E3-E283-364B-BDDC-AEA3B436FB56}" type="pres">
      <dgm:prSet presAssocID="{FEB4A941-E9FA-4A86-A673-85FF34B35F20}" presName="tx2" presStyleLbl="revTx" presStyleIdx="7" presStyleCnt="10"/>
      <dgm:spPr/>
    </dgm:pt>
    <dgm:pt modelId="{78FAB02E-902A-0246-8841-E18990A6BDCD}" type="pres">
      <dgm:prSet presAssocID="{FEB4A941-E9FA-4A86-A673-85FF34B35F20}" presName="vert2" presStyleCnt="0"/>
      <dgm:spPr/>
    </dgm:pt>
    <dgm:pt modelId="{2A380769-BA5B-F344-93A6-E05188F7C102}" type="pres">
      <dgm:prSet presAssocID="{FEB4A941-E9FA-4A86-A673-85FF34B35F20}" presName="thinLine2b" presStyleLbl="callout" presStyleIdx="3" presStyleCnt="5"/>
      <dgm:spPr/>
    </dgm:pt>
    <dgm:pt modelId="{1666CBCE-44EA-144B-B2DC-553B1D1FA875}" type="pres">
      <dgm:prSet presAssocID="{FEB4A941-E9FA-4A86-A673-85FF34B35F20}" presName="vertSpace2b" presStyleCnt="0"/>
      <dgm:spPr/>
    </dgm:pt>
    <dgm:pt modelId="{43609A61-BA80-5948-B85C-CB38B2D0E047}" type="pres">
      <dgm:prSet presAssocID="{A2322D3A-7AC2-4C5C-9D7E-EAB2313D47D4}" presName="thickLine" presStyleLbl="alignNode1" presStyleIdx="4" presStyleCnt="5"/>
      <dgm:spPr/>
    </dgm:pt>
    <dgm:pt modelId="{755CA152-7A11-B547-85AC-95C6503B0509}" type="pres">
      <dgm:prSet presAssocID="{A2322D3A-7AC2-4C5C-9D7E-EAB2313D47D4}" presName="horz1" presStyleCnt="0"/>
      <dgm:spPr/>
    </dgm:pt>
    <dgm:pt modelId="{6FFE689B-A07F-6149-B2E3-6757BAD42DB9}" type="pres">
      <dgm:prSet presAssocID="{A2322D3A-7AC2-4C5C-9D7E-EAB2313D47D4}" presName="tx1" presStyleLbl="revTx" presStyleIdx="8" presStyleCnt="10"/>
      <dgm:spPr/>
    </dgm:pt>
    <dgm:pt modelId="{C5F03895-AABE-2543-93DF-22AEB1203220}" type="pres">
      <dgm:prSet presAssocID="{A2322D3A-7AC2-4C5C-9D7E-EAB2313D47D4}" presName="vert1" presStyleCnt="0"/>
      <dgm:spPr/>
    </dgm:pt>
    <dgm:pt modelId="{1B4605F0-5552-F241-97AF-C59A6A8D8608}" type="pres">
      <dgm:prSet presAssocID="{8FE81FEC-2664-411F-AEB3-065F29F52751}" presName="vertSpace2a" presStyleCnt="0"/>
      <dgm:spPr/>
    </dgm:pt>
    <dgm:pt modelId="{B3892077-82DE-2B46-B97B-882D9BAC3AA6}" type="pres">
      <dgm:prSet presAssocID="{8FE81FEC-2664-411F-AEB3-065F29F52751}" presName="horz2" presStyleCnt="0"/>
      <dgm:spPr/>
    </dgm:pt>
    <dgm:pt modelId="{D85BDADF-3D02-C949-8AD1-025541606F09}" type="pres">
      <dgm:prSet presAssocID="{8FE81FEC-2664-411F-AEB3-065F29F52751}" presName="horzSpace2" presStyleCnt="0"/>
      <dgm:spPr/>
    </dgm:pt>
    <dgm:pt modelId="{FBD01AEA-A8F9-FE4D-9602-487EAF61F09B}" type="pres">
      <dgm:prSet presAssocID="{8FE81FEC-2664-411F-AEB3-065F29F52751}" presName="tx2" presStyleLbl="revTx" presStyleIdx="9" presStyleCnt="10" custScaleX="98198" custLinFactNeighborX="-1478" custLinFactNeighborY="3011"/>
      <dgm:spPr/>
    </dgm:pt>
    <dgm:pt modelId="{1DA1CE23-8C39-3D4F-A89C-4024EB35CFC1}" type="pres">
      <dgm:prSet presAssocID="{8FE81FEC-2664-411F-AEB3-065F29F52751}" presName="vert2" presStyleCnt="0"/>
      <dgm:spPr/>
    </dgm:pt>
    <dgm:pt modelId="{098E18BB-B50B-7944-A588-57FAEF8C3BE4}" type="pres">
      <dgm:prSet presAssocID="{8FE81FEC-2664-411F-AEB3-065F29F52751}" presName="thinLine2b" presStyleLbl="callout" presStyleIdx="4" presStyleCnt="5"/>
      <dgm:spPr/>
    </dgm:pt>
    <dgm:pt modelId="{DB6E8C3B-99BF-2D4B-BAB0-99514E5BFDCA}" type="pres">
      <dgm:prSet presAssocID="{8FE81FEC-2664-411F-AEB3-065F29F52751}" presName="vertSpace2b" presStyleCnt="0"/>
      <dgm:spPr/>
    </dgm:pt>
  </dgm:ptLst>
  <dgm:cxnLst>
    <dgm:cxn modelId="{F28D7702-2FC3-49BD-BB13-C989E5EE622A}" srcId="{0DD8915E-DC14-41D6-9BB5-F49E1C265163}" destId="{B1AFA1AF-0FF8-45B3-A6D0-0E255A2F637D}" srcOrd="1" destOrd="0" parTransId="{10C68AF5-481C-45AA-A216-8BBBB04515B9}" sibTransId="{88649F7A-400B-4056-965D-C9AC0B3AD942}"/>
    <dgm:cxn modelId="{A0077D09-C12C-46D0-8DF7-194B6911362A}" srcId="{0DD8915E-DC14-41D6-9BB5-F49E1C265163}" destId="{73D947E0-108F-4D20-A71E-3CF329F97212}" srcOrd="0" destOrd="0" parTransId="{9D249532-A24D-4D8F-848A-9F42F2E486C9}" sibTransId="{AE813459-65AB-4FA9-B717-330DDA6DFA4E}"/>
    <dgm:cxn modelId="{DB88A911-C9AB-4245-8A20-5A06108094AF}" type="presOf" srcId="{B1AFA1AF-0FF8-45B3-A6D0-0E255A2F637D}" destId="{57741AD6-DFD2-814C-A051-E841CC65A4EA}" srcOrd="0" destOrd="0" presId="urn:microsoft.com/office/officeart/2008/layout/LinedList"/>
    <dgm:cxn modelId="{5A5BA622-5DEB-48B9-88D9-C1DE36C711E5}" srcId="{B1AFA1AF-0FF8-45B3-A6D0-0E255A2F637D}" destId="{50418D2B-9486-42DE-AFDD-1D31420040FF}" srcOrd="0" destOrd="0" parTransId="{D5A17F6B-93F5-442B-938A-0F38C281BE88}" sibTransId="{1D87A0A5-8024-4710-846B-D5BFAC785107}"/>
    <dgm:cxn modelId="{DB1D962D-409E-D840-8C70-0D3A99E96A69}" type="presOf" srcId="{E9682B4F-0217-4B50-923E-C104AA24290F}" destId="{12C6F6CB-CEC3-A749-930B-00502DB5A1B0}" srcOrd="0" destOrd="0" presId="urn:microsoft.com/office/officeart/2008/layout/LinedList"/>
    <dgm:cxn modelId="{711E093C-AD42-45A4-8D40-A2D39702062E}" srcId="{A2322D3A-7AC2-4C5C-9D7E-EAB2313D47D4}" destId="{8FE81FEC-2664-411F-AEB3-065F29F52751}" srcOrd="0" destOrd="0" parTransId="{BCBC007E-0269-421B-9C41-DE26D5C3A822}" sibTransId="{80230EB7-7230-4881-A631-309C07417378}"/>
    <dgm:cxn modelId="{DF2DE63F-500F-5842-AC4E-C1EC03F88395}" type="presOf" srcId="{A2322D3A-7AC2-4C5C-9D7E-EAB2313D47D4}" destId="{6FFE689B-A07F-6149-B2E3-6757BAD42DB9}" srcOrd="0" destOrd="0" presId="urn:microsoft.com/office/officeart/2008/layout/LinedList"/>
    <dgm:cxn modelId="{D012C86A-5FCF-F74E-A1E4-DA1AAC68B769}" type="presOf" srcId="{50418D2B-9486-42DE-AFDD-1D31420040FF}" destId="{040275F6-8CD8-B443-8E15-E2EA8C115BE0}" srcOrd="0" destOrd="0" presId="urn:microsoft.com/office/officeart/2008/layout/LinedList"/>
    <dgm:cxn modelId="{F942F56C-9025-4AA1-9B36-C5AE0A93B0F5}" srcId="{4F85505A-81B6-4FDA-A144-900B71DAD946}" destId="{FEB4A941-E9FA-4A86-A673-85FF34B35F20}" srcOrd="0" destOrd="0" parTransId="{39522508-BC4E-4DD5-A744-AFEFFE36DB74}" sibTransId="{97624CC8-6315-4683-B26C-C30D552DA5A6}"/>
    <dgm:cxn modelId="{51563A4F-C0EB-47D6-B5BC-47A4E599AD4B}" srcId="{E9682B4F-0217-4B50-923E-C104AA24290F}" destId="{0EC0C300-11E4-45CF-8418-973585107209}" srcOrd="0" destOrd="0" parTransId="{1E4DD98E-100E-46B7-B24A-408BBF69E9FA}" sibTransId="{90FAB5D1-62B3-4FF6-A07D-EE607F529C32}"/>
    <dgm:cxn modelId="{B9992E53-656B-E848-AF8E-65823B9AD34E}" type="presOf" srcId="{0DD8915E-DC14-41D6-9BB5-F49E1C265163}" destId="{6564C5E9-1595-624A-93AF-6AD41D06A4F7}" srcOrd="0" destOrd="0" presId="urn:microsoft.com/office/officeart/2008/layout/LinedList"/>
    <dgm:cxn modelId="{2D633B56-E147-4EFC-B9EE-6C0413F329B0}" srcId="{0DD8915E-DC14-41D6-9BB5-F49E1C265163}" destId="{4F85505A-81B6-4FDA-A144-900B71DAD946}" srcOrd="3" destOrd="0" parTransId="{D9A96E25-7BBE-4DDD-8DDE-B4970D4340A8}" sibTransId="{68F74A88-49DC-44B1-BC0D-220A7B97601C}"/>
    <dgm:cxn modelId="{864E7292-9A7E-3F43-81DD-D653DF53DEF3}" type="presOf" srcId="{0EC0C300-11E4-45CF-8418-973585107209}" destId="{DAF6D365-7021-E74E-8AD3-AB3AC6A0D057}" srcOrd="0" destOrd="0" presId="urn:microsoft.com/office/officeart/2008/layout/LinedList"/>
    <dgm:cxn modelId="{3F5D38A5-AF8F-B44D-AEB3-C86078AC4A7E}" type="presOf" srcId="{4F85505A-81B6-4FDA-A144-900B71DAD946}" destId="{C9B957BF-3762-C444-A889-9188DFC903DF}" srcOrd="0" destOrd="0" presId="urn:microsoft.com/office/officeart/2008/layout/LinedList"/>
    <dgm:cxn modelId="{E1D3D9B5-E888-2A48-989F-530AD91CD6D9}" type="presOf" srcId="{FEB4A941-E9FA-4A86-A673-85FF34B35F20}" destId="{B09F43E3-E283-364B-BDDC-AEA3B436FB56}" srcOrd="0" destOrd="0" presId="urn:microsoft.com/office/officeart/2008/layout/LinedList"/>
    <dgm:cxn modelId="{151D13B9-4602-AE4A-A285-285AEA258666}" type="presOf" srcId="{30A490C8-22B4-4D68-875C-0F0DE2FF864D}" destId="{4B7883FE-9BF1-834B-9E55-433D1207CAF9}" srcOrd="0" destOrd="0" presId="urn:microsoft.com/office/officeart/2008/layout/LinedList"/>
    <dgm:cxn modelId="{6C23D0C9-74B2-4C8B-AB2F-A03B3B0EBE56}" srcId="{0DD8915E-DC14-41D6-9BB5-F49E1C265163}" destId="{E9682B4F-0217-4B50-923E-C104AA24290F}" srcOrd="2" destOrd="0" parTransId="{E0F6C4AF-9BBB-4698-91D7-F9AE3EACBD5D}" sibTransId="{B8632E42-D7EB-4C31-877E-6F1B2801851A}"/>
    <dgm:cxn modelId="{381FE1CC-8184-4745-8EB3-6DE11655998D}" srcId="{73D947E0-108F-4D20-A71E-3CF329F97212}" destId="{30A490C8-22B4-4D68-875C-0F0DE2FF864D}" srcOrd="0" destOrd="0" parTransId="{035C64B0-4F0C-4FD1-BD23-B1D4C9887CBE}" sibTransId="{45495DA8-8707-41E3-A12B-FA5766269C44}"/>
    <dgm:cxn modelId="{179FAFCF-F878-464E-A8A6-1185EFA0E380}" srcId="{0DD8915E-DC14-41D6-9BB5-F49E1C265163}" destId="{A2322D3A-7AC2-4C5C-9D7E-EAB2313D47D4}" srcOrd="4" destOrd="0" parTransId="{4A8C15D4-B36F-4764-B4FF-F2AF790D3E17}" sibTransId="{84DE1C3A-3FC7-4DB3-88ED-33F65A71557A}"/>
    <dgm:cxn modelId="{4D650CE9-A7A6-9546-889D-728D9A26FF98}" type="presOf" srcId="{8FE81FEC-2664-411F-AEB3-065F29F52751}" destId="{FBD01AEA-A8F9-FE4D-9602-487EAF61F09B}" srcOrd="0" destOrd="0" presId="urn:microsoft.com/office/officeart/2008/layout/LinedList"/>
    <dgm:cxn modelId="{24FD07F8-A7B8-6241-8064-11664CC65CE1}" type="presOf" srcId="{73D947E0-108F-4D20-A71E-3CF329F97212}" destId="{16779ABC-4458-134D-8407-3B550EE07267}" srcOrd="0" destOrd="0" presId="urn:microsoft.com/office/officeart/2008/layout/LinedList"/>
    <dgm:cxn modelId="{AFE9FC3A-D3FF-CA44-9605-4703DA53A4C2}" type="presParOf" srcId="{6564C5E9-1595-624A-93AF-6AD41D06A4F7}" destId="{CFCA7698-FAF1-9341-A1FC-ED13A8E7C585}" srcOrd="0" destOrd="0" presId="urn:microsoft.com/office/officeart/2008/layout/LinedList"/>
    <dgm:cxn modelId="{EB08E1B8-074C-A546-B1B8-3153F413A947}" type="presParOf" srcId="{6564C5E9-1595-624A-93AF-6AD41D06A4F7}" destId="{73B53ECD-88F7-D549-B120-6C2932F2D11A}" srcOrd="1" destOrd="0" presId="urn:microsoft.com/office/officeart/2008/layout/LinedList"/>
    <dgm:cxn modelId="{1B53D0A1-66D8-134B-8AF2-80B1E3806E98}" type="presParOf" srcId="{73B53ECD-88F7-D549-B120-6C2932F2D11A}" destId="{16779ABC-4458-134D-8407-3B550EE07267}" srcOrd="0" destOrd="0" presId="urn:microsoft.com/office/officeart/2008/layout/LinedList"/>
    <dgm:cxn modelId="{1A46E30E-242E-1540-8649-777E95C5E910}" type="presParOf" srcId="{73B53ECD-88F7-D549-B120-6C2932F2D11A}" destId="{CAE07029-F81D-A44F-9347-F3E3A6E31F74}" srcOrd="1" destOrd="0" presId="urn:microsoft.com/office/officeart/2008/layout/LinedList"/>
    <dgm:cxn modelId="{0AF080A1-E7F5-D446-9052-7D8C86784D60}" type="presParOf" srcId="{CAE07029-F81D-A44F-9347-F3E3A6E31F74}" destId="{5A9BB2A1-D458-5443-B445-41D2960F03F2}" srcOrd="0" destOrd="0" presId="urn:microsoft.com/office/officeart/2008/layout/LinedList"/>
    <dgm:cxn modelId="{5F4C5453-C466-2B4D-B675-3231308CA30E}" type="presParOf" srcId="{CAE07029-F81D-A44F-9347-F3E3A6E31F74}" destId="{D7B8E40A-DB15-184E-8163-CFBBECDBFC1D}" srcOrd="1" destOrd="0" presId="urn:microsoft.com/office/officeart/2008/layout/LinedList"/>
    <dgm:cxn modelId="{0732A2C9-16FC-034F-A91F-8267830F6866}" type="presParOf" srcId="{D7B8E40A-DB15-184E-8163-CFBBECDBFC1D}" destId="{59832A42-FD52-4B4A-92FB-6B1C497CBF3C}" srcOrd="0" destOrd="0" presId="urn:microsoft.com/office/officeart/2008/layout/LinedList"/>
    <dgm:cxn modelId="{5CB90678-FEDD-7B4C-85C5-E74FFAC3A6D5}" type="presParOf" srcId="{D7B8E40A-DB15-184E-8163-CFBBECDBFC1D}" destId="{4B7883FE-9BF1-834B-9E55-433D1207CAF9}" srcOrd="1" destOrd="0" presId="urn:microsoft.com/office/officeart/2008/layout/LinedList"/>
    <dgm:cxn modelId="{D41FA6A6-5400-9848-8819-FB97F59FFCED}" type="presParOf" srcId="{D7B8E40A-DB15-184E-8163-CFBBECDBFC1D}" destId="{0CBE5C3F-806F-B144-AE1F-FC9577B85A0B}" srcOrd="2" destOrd="0" presId="urn:microsoft.com/office/officeart/2008/layout/LinedList"/>
    <dgm:cxn modelId="{DD71C1D8-1043-5D4C-8AF5-FC83DCADAF26}" type="presParOf" srcId="{CAE07029-F81D-A44F-9347-F3E3A6E31F74}" destId="{F855322D-A55D-8B49-879F-C673DBB2B4C9}" srcOrd="2" destOrd="0" presId="urn:microsoft.com/office/officeart/2008/layout/LinedList"/>
    <dgm:cxn modelId="{6E9B0D8B-3CAE-244A-8A0F-D830FD2A0D04}" type="presParOf" srcId="{CAE07029-F81D-A44F-9347-F3E3A6E31F74}" destId="{C673FE58-57C7-E240-8F76-83FFAD340DC5}" srcOrd="3" destOrd="0" presId="urn:microsoft.com/office/officeart/2008/layout/LinedList"/>
    <dgm:cxn modelId="{4756F502-58A1-F94B-920C-2DBBEEAA4DEA}" type="presParOf" srcId="{6564C5E9-1595-624A-93AF-6AD41D06A4F7}" destId="{DD445911-31B5-374B-964F-E521B7F4A98B}" srcOrd="2" destOrd="0" presId="urn:microsoft.com/office/officeart/2008/layout/LinedList"/>
    <dgm:cxn modelId="{9F80C39F-2660-5140-922B-91B27E6D4697}" type="presParOf" srcId="{6564C5E9-1595-624A-93AF-6AD41D06A4F7}" destId="{2D373430-1C80-8F46-ABC4-CBE10AB29E21}" srcOrd="3" destOrd="0" presId="urn:microsoft.com/office/officeart/2008/layout/LinedList"/>
    <dgm:cxn modelId="{92EB25AD-569A-6A4D-A26B-6CDFE99B6EDD}" type="presParOf" srcId="{2D373430-1C80-8F46-ABC4-CBE10AB29E21}" destId="{57741AD6-DFD2-814C-A051-E841CC65A4EA}" srcOrd="0" destOrd="0" presId="urn:microsoft.com/office/officeart/2008/layout/LinedList"/>
    <dgm:cxn modelId="{6D72D2D3-E663-854F-9534-F50F1A2D112F}" type="presParOf" srcId="{2D373430-1C80-8F46-ABC4-CBE10AB29E21}" destId="{BAE20A88-DF00-8949-A8B2-0E344D388E90}" srcOrd="1" destOrd="0" presId="urn:microsoft.com/office/officeart/2008/layout/LinedList"/>
    <dgm:cxn modelId="{76CA08A2-B1A8-D84F-A1D6-D18A937678EA}" type="presParOf" srcId="{BAE20A88-DF00-8949-A8B2-0E344D388E90}" destId="{FFD3D6B1-6613-9A41-97D0-43A8EBCE5EAD}" srcOrd="0" destOrd="0" presId="urn:microsoft.com/office/officeart/2008/layout/LinedList"/>
    <dgm:cxn modelId="{D3976E80-191E-2A47-8A23-312C10E64BE5}" type="presParOf" srcId="{BAE20A88-DF00-8949-A8B2-0E344D388E90}" destId="{A95899B2-8F62-204F-B53E-8872741B3D8A}" srcOrd="1" destOrd="0" presId="urn:microsoft.com/office/officeart/2008/layout/LinedList"/>
    <dgm:cxn modelId="{5164E1C6-4BB0-1849-BD77-C9B7AA21D82B}" type="presParOf" srcId="{A95899B2-8F62-204F-B53E-8872741B3D8A}" destId="{6C1C9676-3658-6D4F-92CD-97954CEC2777}" srcOrd="0" destOrd="0" presId="urn:microsoft.com/office/officeart/2008/layout/LinedList"/>
    <dgm:cxn modelId="{3FC4A5DA-F6DE-374E-AEAD-681CEC40E66A}" type="presParOf" srcId="{A95899B2-8F62-204F-B53E-8872741B3D8A}" destId="{040275F6-8CD8-B443-8E15-E2EA8C115BE0}" srcOrd="1" destOrd="0" presId="urn:microsoft.com/office/officeart/2008/layout/LinedList"/>
    <dgm:cxn modelId="{EBEECA50-8981-8340-B29B-B350D88E1D99}" type="presParOf" srcId="{A95899B2-8F62-204F-B53E-8872741B3D8A}" destId="{D9398154-13A0-B94E-B51B-C707B5F9C02E}" srcOrd="2" destOrd="0" presId="urn:microsoft.com/office/officeart/2008/layout/LinedList"/>
    <dgm:cxn modelId="{14FAAD23-AA19-634D-A90F-2C772DFBC51E}" type="presParOf" srcId="{BAE20A88-DF00-8949-A8B2-0E344D388E90}" destId="{1103FC42-5419-864B-A44F-32D393A0563C}" srcOrd="2" destOrd="0" presId="urn:microsoft.com/office/officeart/2008/layout/LinedList"/>
    <dgm:cxn modelId="{5920C6F5-90CC-1D42-B07E-283F9763DDF5}" type="presParOf" srcId="{BAE20A88-DF00-8949-A8B2-0E344D388E90}" destId="{3380EF9C-3F0E-624D-89C2-20B7B097FB92}" srcOrd="3" destOrd="0" presId="urn:microsoft.com/office/officeart/2008/layout/LinedList"/>
    <dgm:cxn modelId="{69066118-8321-C84B-8730-7891EA85D306}" type="presParOf" srcId="{6564C5E9-1595-624A-93AF-6AD41D06A4F7}" destId="{04EDAAE1-E9CA-2F45-BA18-8E6050569C72}" srcOrd="4" destOrd="0" presId="urn:microsoft.com/office/officeart/2008/layout/LinedList"/>
    <dgm:cxn modelId="{D6DFF9EC-81C7-9844-A64E-782F3175A529}" type="presParOf" srcId="{6564C5E9-1595-624A-93AF-6AD41D06A4F7}" destId="{C9E76191-5F12-BF45-AE9C-6FAE2221EFF8}" srcOrd="5" destOrd="0" presId="urn:microsoft.com/office/officeart/2008/layout/LinedList"/>
    <dgm:cxn modelId="{55D167D0-1FFB-3B47-B1CA-DDF79D4312A2}" type="presParOf" srcId="{C9E76191-5F12-BF45-AE9C-6FAE2221EFF8}" destId="{12C6F6CB-CEC3-A749-930B-00502DB5A1B0}" srcOrd="0" destOrd="0" presId="urn:microsoft.com/office/officeart/2008/layout/LinedList"/>
    <dgm:cxn modelId="{CFB7884C-ECCD-C44C-B410-02F07DBD2DAE}" type="presParOf" srcId="{C9E76191-5F12-BF45-AE9C-6FAE2221EFF8}" destId="{52E4ABEF-FAC6-8548-9F4D-4E473158A2BE}" srcOrd="1" destOrd="0" presId="urn:microsoft.com/office/officeart/2008/layout/LinedList"/>
    <dgm:cxn modelId="{2AF9A08E-58ED-DE4A-AC76-7328589F18EE}" type="presParOf" srcId="{52E4ABEF-FAC6-8548-9F4D-4E473158A2BE}" destId="{B0D3DAFD-9D46-1543-B3B5-D71843B5B4DB}" srcOrd="0" destOrd="0" presId="urn:microsoft.com/office/officeart/2008/layout/LinedList"/>
    <dgm:cxn modelId="{ED118803-C0D1-EF46-8EAB-BC486A2A10C1}" type="presParOf" srcId="{52E4ABEF-FAC6-8548-9F4D-4E473158A2BE}" destId="{4C9CCEC2-ABF3-194E-B533-02A4276A931F}" srcOrd="1" destOrd="0" presId="urn:microsoft.com/office/officeart/2008/layout/LinedList"/>
    <dgm:cxn modelId="{DE1306D4-F250-6043-9FE2-0CA42CCCE1B5}" type="presParOf" srcId="{4C9CCEC2-ABF3-194E-B533-02A4276A931F}" destId="{AAE7011B-BADF-3944-9735-AFBCAC4F810D}" srcOrd="0" destOrd="0" presId="urn:microsoft.com/office/officeart/2008/layout/LinedList"/>
    <dgm:cxn modelId="{D315A992-7B4B-9646-870A-59A4DEDFF73C}" type="presParOf" srcId="{4C9CCEC2-ABF3-194E-B533-02A4276A931F}" destId="{DAF6D365-7021-E74E-8AD3-AB3AC6A0D057}" srcOrd="1" destOrd="0" presId="urn:microsoft.com/office/officeart/2008/layout/LinedList"/>
    <dgm:cxn modelId="{8CBA91F6-2DC8-D543-BB9F-8D33B34760EF}" type="presParOf" srcId="{4C9CCEC2-ABF3-194E-B533-02A4276A931F}" destId="{EC170AFD-CC2D-3946-BDA9-5D66425E90C2}" srcOrd="2" destOrd="0" presId="urn:microsoft.com/office/officeart/2008/layout/LinedList"/>
    <dgm:cxn modelId="{042001ED-F371-B94A-A941-B8385E523028}" type="presParOf" srcId="{52E4ABEF-FAC6-8548-9F4D-4E473158A2BE}" destId="{9071E8DC-DDBE-CD4E-9B99-FF7E5F21CEFF}" srcOrd="2" destOrd="0" presId="urn:microsoft.com/office/officeart/2008/layout/LinedList"/>
    <dgm:cxn modelId="{FFD0C568-9F11-1947-9F33-012793B26F51}" type="presParOf" srcId="{52E4ABEF-FAC6-8548-9F4D-4E473158A2BE}" destId="{60ED89A1-904B-E446-B340-02B3D3D2D4CF}" srcOrd="3" destOrd="0" presId="urn:microsoft.com/office/officeart/2008/layout/LinedList"/>
    <dgm:cxn modelId="{DCF1C88C-7C89-224A-91BB-CDA93AC9D676}" type="presParOf" srcId="{6564C5E9-1595-624A-93AF-6AD41D06A4F7}" destId="{C60B052C-8895-B64E-8F55-A22B06C26711}" srcOrd="6" destOrd="0" presId="urn:microsoft.com/office/officeart/2008/layout/LinedList"/>
    <dgm:cxn modelId="{B22A98C9-0179-F54E-9D8B-AD7F06FE77A8}" type="presParOf" srcId="{6564C5E9-1595-624A-93AF-6AD41D06A4F7}" destId="{6824B304-8D35-7546-835D-37EF75EF130E}" srcOrd="7" destOrd="0" presId="urn:microsoft.com/office/officeart/2008/layout/LinedList"/>
    <dgm:cxn modelId="{9C61EBA2-C34D-4049-8F2F-50F833365412}" type="presParOf" srcId="{6824B304-8D35-7546-835D-37EF75EF130E}" destId="{C9B957BF-3762-C444-A889-9188DFC903DF}" srcOrd="0" destOrd="0" presId="urn:microsoft.com/office/officeart/2008/layout/LinedList"/>
    <dgm:cxn modelId="{DF079F42-9293-DC49-8D57-CD67858A0C3C}" type="presParOf" srcId="{6824B304-8D35-7546-835D-37EF75EF130E}" destId="{D251ECF4-3488-2542-8086-F83F675146E2}" srcOrd="1" destOrd="0" presId="urn:microsoft.com/office/officeart/2008/layout/LinedList"/>
    <dgm:cxn modelId="{8BCA8774-34E5-0443-9BFD-0C0EE85744CE}" type="presParOf" srcId="{D251ECF4-3488-2542-8086-F83F675146E2}" destId="{53DFB678-703B-1646-A2C9-814631074136}" srcOrd="0" destOrd="0" presId="urn:microsoft.com/office/officeart/2008/layout/LinedList"/>
    <dgm:cxn modelId="{897FA970-6784-9C4D-89E1-C4F3446CD18F}" type="presParOf" srcId="{D251ECF4-3488-2542-8086-F83F675146E2}" destId="{C9124C8C-8A51-3E49-8F20-C1A448FD817F}" srcOrd="1" destOrd="0" presId="urn:microsoft.com/office/officeart/2008/layout/LinedList"/>
    <dgm:cxn modelId="{01FD9C25-9318-4A47-8FCF-70BB794A28E5}" type="presParOf" srcId="{C9124C8C-8A51-3E49-8F20-C1A448FD817F}" destId="{5B977E52-1DC2-D846-AA85-F463E40EE7D6}" srcOrd="0" destOrd="0" presId="urn:microsoft.com/office/officeart/2008/layout/LinedList"/>
    <dgm:cxn modelId="{7A2AF9E0-E5C6-E64B-8E9E-E2D2A84C6456}" type="presParOf" srcId="{C9124C8C-8A51-3E49-8F20-C1A448FD817F}" destId="{B09F43E3-E283-364B-BDDC-AEA3B436FB56}" srcOrd="1" destOrd="0" presId="urn:microsoft.com/office/officeart/2008/layout/LinedList"/>
    <dgm:cxn modelId="{E66D9ACF-D587-D743-9756-BBCAD7F00FC5}" type="presParOf" srcId="{C9124C8C-8A51-3E49-8F20-C1A448FD817F}" destId="{78FAB02E-902A-0246-8841-E18990A6BDCD}" srcOrd="2" destOrd="0" presId="urn:microsoft.com/office/officeart/2008/layout/LinedList"/>
    <dgm:cxn modelId="{366B00D7-7FB9-634F-ADBF-4663F91C9C1D}" type="presParOf" srcId="{D251ECF4-3488-2542-8086-F83F675146E2}" destId="{2A380769-BA5B-F344-93A6-E05188F7C102}" srcOrd="2" destOrd="0" presId="urn:microsoft.com/office/officeart/2008/layout/LinedList"/>
    <dgm:cxn modelId="{3368227B-84D3-AC4F-8180-3F1F9F735031}" type="presParOf" srcId="{D251ECF4-3488-2542-8086-F83F675146E2}" destId="{1666CBCE-44EA-144B-B2DC-553B1D1FA875}" srcOrd="3" destOrd="0" presId="urn:microsoft.com/office/officeart/2008/layout/LinedList"/>
    <dgm:cxn modelId="{DAE02A30-FF3C-9D4D-94EE-99B024F0F5C9}" type="presParOf" srcId="{6564C5E9-1595-624A-93AF-6AD41D06A4F7}" destId="{43609A61-BA80-5948-B85C-CB38B2D0E047}" srcOrd="8" destOrd="0" presId="urn:microsoft.com/office/officeart/2008/layout/LinedList"/>
    <dgm:cxn modelId="{9EDF8B15-436D-EB49-ADB5-26FA79653E5D}" type="presParOf" srcId="{6564C5E9-1595-624A-93AF-6AD41D06A4F7}" destId="{755CA152-7A11-B547-85AC-95C6503B0509}" srcOrd="9" destOrd="0" presId="urn:microsoft.com/office/officeart/2008/layout/LinedList"/>
    <dgm:cxn modelId="{14909C5D-8573-D747-BB99-89CC9D5AF74A}" type="presParOf" srcId="{755CA152-7A11-B547-85AC-95C6503B0509}" destId="{6FFE689B-A07F-6149-B2E3-6757BAD42DB9}" srcOrd="0" destOrd="0" presId="urn:microsoft.com/office/officeart/2008/layout/LinedList"/>
    <dgm:cxn modelId="{D799CCFC-4B98-4E4B-A428-D7DDFF969B23}" type="presParOf" srcId="{755CA152-7A11-B547-85AC-95C6503B0509}" destId="{C5F03895-AABE-2543-93DF-22AEB1203220}" srcOrd="1" destOrd="0" presId="urn:microsoft.com/office/officeart/2008/layout/LinedList"/>
    <dgm:cxn modelId="{E1F7D45B-EE79-F44A-A20F-7A572EC371B5}" type="presParOf" srcId="{C5F03895-AABE-2543-93DF-22AEB1203220}" destId="{1B4605F0-5552-F241-97AF-C59A6A8D8608}" srcOrd="0" destOrd="0" presId="urn:microsoft.com/office/officeart/2008/layout/LinedList"/>
    <dgm:cxn modelId="{7F70C191-6023-EB49-973E-1DF160132004}" type="presParOf" srcId="{C5F03895-AABE-2543-93DF-22AEB1203220}" destId="{B3892077-82DE-2B46-B97B-882D9BAC3AA6}" srcOrd="1" destOrd="0" presId="urn:microsoft.com/office/officeart/2008/layout/LinedList"/>
    <dgm:cxn modelId="{E2DF0640-9691-2D43-AE99-D0A9D618C137}" type="presParOf" srcId="{B3892077-82DE-2B46-B97B-882D9BAC3AA6}" destId="{D85BDADF-3D02-C949-8AD1-025541606F09}" srcOrd="0" destOrd="0" presId="urn:microsoft.com/office/officeart/2008/layout/LinedList"/>
    <dgm:cxn modelId="{BF084401-893F-D74F-9955-84A8B3C483A8}" type="presParOf" srcId="{B3892077-82DE-2B46-B97B-882D9BAC3AA6}" destId="{FBD01AEA-A8F9-FE4D-9602-487EAF61F09B}" srcOrd="1" destOrd="0" presId="urn:microsoft.com/office/officeart/2008/layout/LinedList"/>
    <dgm:cxn modelId="{3A17E715-BFA4-8F4C-8B80-4C99F4A768BF}" type="presParOf" srcId="{B3892077-82DE-2B46-B97B-882D9BAC3AA6}" destId="{1DA1CE23-8C39-3D4F-A89C-4024EB35CFC1}" srcOrd="2" destOrd="0" presId="urn:microsoft.com/office/officeart/2008/layout/LinedList"/>
    <dgm:cxn modelId="{BD4BA07D-3E90-E745-8A1B-A83A96CA4787}" type="presParOf" srcId="{C5F03895-AABE-2543-93DF-22AEB1203220}" destId="{098E18BB-B50B-7944-A588-57FAEF8C3BE4}" srcOrd="2" destOrd="0" presId="urn:microsoft.com/office/officeart/2008/layout/LinedList"/>
    <dgm:cxn modelId="{4CBEAA44-0DAE-6345-ADEC-15CDF54195B3}" type="presParOf" srcId="{C5F03895-AABE-2543-93DF-22AEB1203220}" destId="{DB6E8C3B-99BF-2D4B-BAB0-99514E5BFDCA}" srcOrd="3" destOrd="0" presId="urn:microsoft.com/office/officeart/2008/layout/LinedList"/>
  </dgm:cxnLst>
  <dgm:bg>
    <a:noFill/>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CA7698-FAF1-9341-A1FC-ED13A8E7C585}">
      <dsp:nvSpPr>
        <dsp:cNvPr id="0" name=""/>
        <dsp:cNvSpPr/>
      </dsp:nvSpPr>
      <dsp:spPr>
        <a:xfrm>
          <a:off x="0" y="473"/>
          <a:ext cx="10515600" cy="0"/>
        </a:xfrm>
        <a:prstGeom prst="line">
          <a:avLst/>
        </a:prstGeom>
        <a:gradFill rotWithShape="0">
          <a:gsLst>
            <a:gs pos="0">
              <a:schemeClr val="accent1">
                <a:shade val="80000"/>
                <a:hueOff val="0"/>
                <a:satOff val="0"/>
                <a:lumOff val="0"/>
                <a:alphaOff val="0"/>
                <a:satMod val="103000"/>
                <a:lumMod val="102000"/>
                <a:tint val="94000"/>
              </a:schemeClr>
            </a:gs>
            <a:gs pos="50000">
              <a:schemeClr val="accent1">
                <a:shade val="80000"/>
                <a:hueOff val="0"/>
                <a:satOff val="0"/>
                <a:lumOff val="0"/>
                <a:alphaOff val="0"/>
                <a:satMod val="110000"/>
                <a:lumMod val="100000"/>
                <a:shade val="100000"/>
              </a:schemeClr>
            </a:gs>
            <a:gs pos="100000">
              <a:schemeClr val="accent1">
                <a:shade val="8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6779ABC-4458-134D-8407-3B550EE07267}">
      <dsp:nvSpPr>
        <dsp:cNvPr id="0" name=""/>
        <dsp:cNvSpPr/>
      </dsp:nvSpPr>
      <dsp:spPr>
        <a:xfrm>
          <a:off x="0" y="473"/>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rtl="0">
            <a:lnSpc>
              <a:spcPct val="90000"/>
            </a:lnSpc>
            <a:spcBef>
              <a:spcPct val="0"/>
            </a:spcBef>
            <a:spcAft>
              <a:spcPct val="35000"/>
            </a:spcAft>
            <a:buNone/>
          </a:pPr>
          <a:r>
            <a:rPr lang="en-US" sz="2000" b="0" i="0" kern="1200" dirty="0">
              <a:latin typeface="Gill Sans Nova" panose="020B0602020104020203" pitchFamily="34" charset="0"/>
              <a:cs typeface="Gill Sans SemiBold" panose="020B0502020104020203" pitchFamily="34" charset="-79"/>
            </a:rPr>
            <a:t>SQL Backend</a:t>
          </a:r>
        </a:p>
      </dsp:txBody>
      <dsp:txXfrm>
        <a:off x="0" y="473"/>
        <a:ext cx="2103120" cy="775145"/>
      </dsp:txXfrm>
    </dsp:sp>
    <dsp:sp modelId="{4B7883FE-9BF1-834B-9E55-433D1207CAF9}">
      <dsp:nvSpPr>
        <dsp:cNvPr id="0" name=""/>
        <dsp:cNvSpPr/>
      </dsp:nvSpPr>
      <dsp:spPr>
        <a:xfrm>
          <a:off x="2260854" y="35672"/>
          <a:ext cx="8254746"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b="1" i="0" kern="1200" dirty="0">
              <a:solidFill>
                <a:schemeClr val="accent2"/>
              </a:solidFill>
              <a:latin typeface="Gill Sans Nova" panose="020B0602020104020203" pitchFamily="34" charset="0"/>
              <a:cs typeface="Gill Sans SemiBold" panose="020B0502020104020203" pitchFamily="34" charset="-79"/>
            </a:rPr>
            <a:t>Using a SQL Database to store all items with variables</a:t>
          </a:r>
        </a:p>
      </dsp:txBody>
      <dsp:txXfrm>
        <a:off x="2260854" y="35672"/>
        <a:ext cx="8254746" cy="703989"/>
      </dsp:txXfrm>
    </dsp:sp>
    <dsp:sp modelId="{F855322D-A55D-8B49-879F-C673DBB2B4C9}">
      <dsp:nvSpPr>
        <dsp:cNvPr id="0" name=""/>
        <dsp:cNvSpPr/>
      </dsp:nvSpPr>
      <dsp:spPr>
        <a:xfrm>
          <a:off x="2103120" y="739662"/>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 modelId="{DD445911-31B5-374B-964F-E521B7F4A98B}">
      <dsp:nvSpPr>
        <dsp:cNvPr id="0" name=""/>
        <dsp:cNvSpPr/>
      </dsp:nvSpPr>
      <dsp:spPr>
        <a:xfrm>
          <a:off x="0" y="775618"/>
          <a:ext cx="10515600" cy="0"/>
        </a:xfrm>
        <a:prstGeom prst="line">
          <a:avLst/>
        </a:prstGeom>
        <a:gradFill rotWithShape="0">
          <a:gsLst>
            <a:gs pos="0">
              <a:schemeClr val="accent1">
                <a:shade val="80000"/>
                <a:hueOff val="-3031"/>
                <a:satOff val="16383"/>
                <a:lumOff val="2548"/>
                <a:alphaOff val="0"/>
                <a:satMod val="103000"/>
                <a:lumMod val="102000"/>
                <a:tint val="94000"/>
              </a:schemeClr>
            </a:gs>
            <a:gs pos="50000">
              <a:schemeClr val="accent1">
                <a:shade val="80000"/>
                <a:hueOff val="-3031"/>
                <a:satOff val="16383"/>
                <a:lumOff val="2548"/>
                <a:alphaOff val="0"/>
                <a:satMod val="110000"/>
                <a:lumMod val="100000"/>
                <a:shade val="100000"/>
              </a:schemeClr>
            </a:gs>
            <a:gs pos="100000">
              <a:schemeClr val="accent1">
                <a:shade val="80000"/>
                <a:hueOff val="-3031"/>
                <a:satOff val="16383"/>
                <a:lumOff val="2548"/>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57741AD6-DFD2-814C-A051-E841CC65A4EA}">
      <dsp:nvSpPr>
        <dsp:cNvPr id="0" name=""/>
        <dsp:cNvSpPr/>
      </dsp:nvSpPr>
      <dsp:spPr>
        <a:xfrm>
          <a:off x="0" y="775618"/>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i="0" kern="1200" dirty="0">
              <a:latin typeface="Gill Sans Nova" panose="020B0602020104020203" pitchFamily="34" charset="0"/>
              <a:cs typeface="Gill Sans SemiBold" panose="020B0502020104020203" pitchFamily="34" charset="-79"/>
            </a:rPr>
            <a:t>CRUD Functionality</a:t>
          </a:r>
        </a:p>
      </dsp:txBody>
      <dsp:txXfrm>
        <a:off x="0" y="775618"/>
        <a:ext cx="2103120" cy="775145"/>
      </dsp:txXfrm>
    </dsp:sp>
    <dsp:sp modelId="{040275F6-8CD8-B443-8E15-E2EA8C115BE0}">
      <dsp:nvSpPr>
        <dsp:cNvPr id="0" name=""/>
        <dsp:cNvSpPr/>
      </dsp:nvSpPr>
      <dsp:spPr>
        <a:xfrm>
          <a:off x="2260854" y="810818"/>
          <a:ext cx="8254746"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b="1" i="0" kern="1200" dirty="0">
              <a:solidFill>
                <a:schemeClr val="accent2"/>
              </a:solidFill>
              <a:latin typeface="Gill Sans Nova" panose="020B0602020104020203" pitchFamily="34" charset="0"/>
              <a:cs typeface="Gill Sans SemiBold" panose="020B0502020104020203" pitchFamily="34" charset="-79"/>
            </a:rPr>
            <a:t>Create, Read, Update, Delete functionality of all items in the SQL DB</a:t>
          </a:r>
        </a:p>
      </dsp:txBody>
      <dsp:txXfrm>
        <a:off x="2260854" y="810818"/>
        <a:ext cx="8254746" cy="703989"/>
      </dsp:txXfrm>
    </dsp:sp>
    <dsp:sp modelId="{1103FC42-5419-864B-A44F-32D393A0563C}">
      <dsp:nvSpPr>
        <dsp:cNvPr id="0" name=""/>
        <dsp:cNvSpPr/>
      </dsp:nvSpPr>
      <dsp:spPr>
        <a:xfrm>
          <a:off x="2103120" y="1514808"/>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 modelId="{04EDAAE1-E9CA-2F45-BA18-8E6050569C72}">
      <dsp:nvSpPr>
        <dsp:cNvPr id="0" name=""/>
        <dsp:cNvSpPr/>
      </dsp:nvSpPr>
      <dsp:spPr>
        <a:xfrm>
          <a:off x="0" y="1550764"/>
          <a:ext cx="10515600" cy="0"/>
        </a:xfrm>
        <a:prstGeom prst="line">
          <a:avLst/>
        </a:prstGeom>
        <a:gradFill rotWithShape="0">
          <a:gsLst>
            <a:gs pos="0">
              <a:schemeClr val="accent1">
                <a:shade val="80000"/>
                <a:hueOff val="-6062"/>
                <a:satOff val="32765"/>
                <a:lumOff val="5095"/>
                <a:alphaOff val="0"/>
                <a:satMod val="103000"/>
                <a:lumMod val="102000"/>
                <a:tint val="94000"/>
              </a:schemeClr>
            </a:gs>
            <a:gs pos="50000">
              <a:schemeClr val="accent1">
                <a:shade val="80000"/>
                <a:hueOff val="-6062"/>
                <a:satOff val="32765"/>
                <a:lumOff val="5095"/>
                <a:alphaOff val="0"/>
                <a:satMod val="110000"/>
                <a:lumMod val="100000"/>
                <a:shade val="100000"/>
              </a:schemeClr>
            </a:gs>
            <a:gs pos="100000">
              <a:schemeClr val="accent1">
                <a:shade val="80000"/>
                <a:hueOff val="-6062"/>
                <a:satOff val="32765"/>
                <a:lumOff val="5095"/>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12C6F6CB-CEC3-A749-930B-00502DB5A1B0}">
      <dsp:nvSpPr>
        <dsp:cNvPr id="0" name=""/>
        <dsp:cNvSpPr/>
      </dsp:nvSpPr>
      <dsp:spPr>
        <a:xfrm>
          <a:off x="0" y="1550764"/>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i="0" kern="1200" dirty="0">
              <a:latin typeface="Gill Sans Nova" panose="020B0602020104020203" pitchFamily="34" charset="0"/>
              <a:cs typeface="Gill Sans SemiBold" panose="020B0502020104020203" pitchFamily="34" charset="-79"/>
            </a:rPr>
            <a:t>Easy to use UI</a:t>
          </a:r>
        </a:p>
      </dsp:txBody>
      <dsp:txXfrm>
        <a:off x="0" y="1550764"/>
        <a:ext cx="2103120" cy="775145"/>
      </dsp:txXfrm>
    </dsp:sp>
    <dsp:sp modelId="{DAF6D365-7021-E74E-8AD3-AB3AC6A0D057}">
      <dsp:nvSpPr>
        <dsp:cNvPr id="0" name=""/>
        <dsp:cNvSpPr/>
      </dsp:nvSpPr>
      <dsp:spPr>
        <a:xfrm>
          <a:off x="2260854" y="1585964"/>
          <a:ext cx="8254746"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b="1" i="0" kern="1200" dirty="0">
              <a:solidFill>
                <a:schemeClr val="accent2"/>
              </a:solidFill>
              <a:latin typeface="Gill Sans Nova" panose="020B0602020104020203" pitchFamily="34" charset="0"/>
              <a:cs typeface="Gill Sans SemiBold" panose="020B0502020104020203" pitchFamily="34" charset="-79"/>
            </a:rPr>
            <a:t>User Friendly UI for retail colleagues to quickly and efficiently parse data</a:t>
          </a:r>
        </a:p>
      </dsp:txBody>
      <dsp:txXfrm>
        <a:off x="2260854" y="1585964"/>
        <a:ext cx="8254746" cy="703989"/>
      </dsp:txXfrm>
    </dsp:sp>
    <dsp:sp modelId="{9071E8DC-DDBE-CD4E-9B99-FF7E5F21CEFF}">
      <dsp:nvSpPr>
        <dsp:cNvPr id="0" name=""/>
        <dsp:cNvSpPr/>
      </dsp:nvSpPr>
      <dsp:spPr>
        <a:xfrm>
          <a:off x="2103120" y="2289953"/>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 modelId="{C60B052C-8895-B64E-8F55-A22B06C26711}">
      <dsp:nvSpPr>
        <dsp:cNvPr id="0" name=""/>
        <dsp:cNvSpPr/>
      </dsp:nvSpPr>
      <dsp:spPr>
        <a:xfrm>
          <a:off x="0" y="2325910"/>
          <a:ext cx="10515600" cy="0"/>
        </a:xfrm>
        <a:prstGeom prst="line">
          <a:avLst/>
        </a:prstGeom>
        <a:gradFill rotWithShape="0">
          <a:gsLst>
            <a:gs pos="0">
              <a:schemeClr val="accent1">
                <a:shade val="80000"/>
                <a:hueOff val="-9093"/>
                <a:satOff val="49148"/>
                <a:lumOff val="7643"/>
                <a:alphaOff val="0"/>
                <a:satMod val="103000"/>
                <a:lumMod val="102000"/>
                <a:tint val="94000"/>
              </a:schemeClr>
            </a:gs>
            <a:gs pos="50000">
              <a:schemeClr val="accent1">
                <a:shade val="80000"/>
                <a:hueOff val="-9093"/>
                <a:satOff val="49148"/>
                <a:lumOff val="7643"/>
                <a:alphaOff val="0"/>
                <a:satMod val="110000"/>
                <a:lumMod val="100000"/>
                <a:shade val="100000"/>
              </a:schemeClr>
            </a:gs>
            <a:gs pos="100000">
              <a:schemeClr val="accent1">
                <a:shade val="80000"/>
                <a:hueOff val="-9093"/>
                <a:satOff val="49148"/>
                <a:lumOff val="7643"/>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C9B957BF-3762-C444-A889-9188DFC903DF}">
      <dsp:nvSpPr>
        <dsp:cNvPr id="0" name=""/>
        <dsp:cNvSpPr/>
      </dsp:nvSpPr>
      <dsp:spPr>
        <a:xfrm>
          <a:off x="0" y="2325910"/>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i="0" kern="1200" dirty="0">
              <a:latin typeface="Gill Sans Nova" panose="020B0602020104020203" pitchFamily="34" charset="0"/>
              <a:cs typeface="Gill Sans SemiBold" panose="020B0502020104020203" pitchFamily="34" charset="-79"/>
            </a:rPr>
            <a:t>Push Overstock Module</a:t>
          </a:r>
        </a:p>
      </dsp:txBody>
      <dsp:txXfrm>
        <a:off x="0" y="2325910"/>
        <a:ext cx="2103120" cy="775145"/>
      </dsp:txXfrm>
    </dsp:sp>
    <dsp:sp modelId="{B09F43E3-E283-364B-BDDC-AEA3B436FB56}">
      <dsp:nvSpPr>
        <dsp:cNvPr id="0" name=""/>
        <dsp:cNvSpPr/>
      </dsp:nvSpPr>
      <dsp:spPr>
        <a:xfrm>
          <a:off x="2260854" y="2361109"/>
          <a:ext cx="8254746"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l" defTabSz="800100" rtl="0">
            <a:lnSpc>
              <a:spcPct val="100000"/>
            </a:lnSpc>
            <a:spcBef>
              <a:spcPct val="0"/>
            </a:spcBef>
            <a:spcAft>
              <a:spcPct val="35000"/>
            </a:spcAft>
            <a:buNone/>
          </a:pPr>
          <a:r>
            <a:rPr lang="en-US" sz="1800" b="1" i="0" kern="1200" dirty="0">
              <a:solidFill>
                <a:schemeClr val="accent2"/>
              </a:solidFill>
              <a:latin typeface="Gill Sans Nova" panose="020B0602020104020203" pitchFamily="34" charset="0"/>
              <a:cs typeface="Gill Sans SemiBold" panose="020B0502020104020203" pitchFamily="34" charset="-79"/>
            </a:rPr>
            <a:t>Check</a:t>
          </a:r>
          <a:r>
            <a:rPr lang="en-US" sz="1800" b="1" i="0" kern="1200" baseline="0" dirty="0">
              <a:solidFill>
                <a:schemeClr val="accent2"/>
              </a:solidFill>
              <a:latin typeface="Gill Sans Nova" panose="020B0602020104020203" pitchFamily="34" charset="0"/>
              <a:cs typeface="Gill Sans SemiBold" panose="020B0502020104020203" pitchFamily="34" charset="-79"/>
            </a:rPr>
            <a:t> shelf capacity versus balance on hand to create a retail event</a:t>
          </a:r>
          <a:endParaRPr lang="en-US" sz="1800" b="1" i="0" kern="1200" dirty="0">
            <a:solidFill>
              <a:schemeClr val="accent2"/>
            </a:solidFill>
            <a:latin typeface="Gill Sans Nova" panose="020B0602020104020203" pitchFamily="34" charset="0"/>
            <a:cs typeface="Gill Sans SemiBold" panose="020B0502020104020203" pitchFamily="34" charset="-79"/>
          </a:endParaRPr>
        </a:p>
      </dsp:txBody>
      <dsp:txXfrm>
        <a:off x="2260854" y="2361109"/>
        <a:ext cx="8254746" cy="703989"/>
      </dsp:txXfrm>
    </dsp:sp>
    <dsp:sp modelId="{2A380769-BA5B-F344-93A6-E05188F7C102}">
      <dsp:nvSpPr>
        <dsp:cNvPr id="0" name=""/>
        <dsp:cNvSpPr/>
      </dsp:nvSpPr>
      <dsp:spPr>
        <a:xfrm>
          <a:off x="2103120" y="3065099"/>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 modelId="{43609A61-BA80-5948-B85C-CB38B2D0E047}">
      <dsp:nvSpPr>
        <dsp:cNvPr id="0" name=""/>
        <dsp:cNvSpPr/>
      </dsp:nvSpPr>
      <dsp:spPr>
        <a:xfrm>
          <a:off x="0" y="3101056"/>
          <a:ext cx="10515600" cy="0"/>
        </a:xfrm>
        <a:prstGeom prst="line">
          <a:avLst/>
        </a:prstGeom>
        <a:gradFill rotWithShape="0">
          <a:gsLst>
            <a:gs pos="0">
              <a:schemeClr val="accent1">
                <a:shade val="80000"/>
                <a:hueOff val="-12124"/>
                <a:satOff val="65530"/>
                <a:lumOff val="10191"/>
                <a:alphaOff val="0"/>
                <a:satMod val="103000"/>
                <a:lumMod val="102000"/>
                <a:tint val="94000"/>
              </a:schemeClr>
            </a:gs>
            <a:gs pos="50000">
              <a:schemeClr val="accent1">
                <a:shade val="80000"/>
                <a:hueOff val="-12124"/>
                <a:satOff val="65530"/>
                <a:lumOff val="10191"/>
                <a:alphaOff val="0"/>
                <a:satMod val="110000"/>
                <a:lumMod val="100000"/>
                <a:shade val="100000"/>
              </a:schemeClr>
            </a:gs>
            <a:gs pos="100000">
              <a:schemeClr val="accent1">
                <a:shade val="80000"/>
                <a:hueOff val="-12124"/>
                <a:satOff val="65530"/>
                <a:lumOff val="10191"/>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6FFE689B-A07F-6149-B2E3-6757BAD42DB9}">
      <dsp:nvSpPr>
        <dsp:cNvPr id="0" name=""/>
        <dsp:cNvSpPr/>
      </dsp:nvSpPr>
      <dsp:spPr>
        <a:xfrm>
          <a:off x="0" y="3101056"/>
          <a:ext cx="2103120" cy="7751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i="0" kern="1200" dirty="0">
              <a:latin typeface="Gill Sans Nova" panose="020B0602020104020203" pitchFamily="34" charset="0"/>
              <a:cs typeface="Gill Sans SemiBold" panose="020B0502020104020203" pitchFamily="34" charset="-79"/>
            </a:rPr>
            <a:t>Price Change Event Module</a:t>
          </a:r>
        </a:p>
      </dsp:txBody>
      <dsp:txXfrm>
        <a:off x="0" y="3101056"/>
        <a:ext cx="2103120" cy="775145"/>
      </dsp:txXfrm>
    </dsp:sp>
    <dsp:sp modelId="{FBD01AEA-A8F9-FE4D-9602-487EAF61F09B}">
      <dsp:nvSpPr>
        <dsp:cNvPr id="0" name=""/>
        <dsp:cNvSpPr/>
      </dsp:nvSpPr>
      <dsp:spPr>
        <a:xfrm>
          <a:off x="2138848" y="3157452"/>
          <a:ext cx="8105995" cy="7039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ctr" anchorCtr="0">
          <a:noAutofit/>
        </a:bodyPr>
        <a:lstStyle/>
        <a:p>
          <a:pPr marL="0" lvl="0" indent="0" algn="l" defTabSz="800100" rtl="0">
            <a:lnSpc>
              <a:spcPct val="100000"/>
            </a:lnSpc>
            <a:spcBef>
              <a:spcPct val="0"/>
            </a:spcBef>
            <a:spcAft>
              <a:spcPct val="35000"/>
            </a:spcAft>
            <a:buNone/>
          </a:pPr>
          <a:r>
            <a:rPr lang="en-US" sz="1800" b="1" i="0" kern="1200" dirty="0">
              <a:solidFill>
                <a:srgbClr val="AC5B4C"/>
              </a:solidFill>
              <a:latin typeface="Gill Sans Nova" panose="020B0602020104020203" pitchFamily="34" charset="0"/>
              <a:ea typeface="+mn-ea"/>
              <a:cs typeface="Gill Sans SemiBold" panose="020B0502020104020203" pitchFamily="34" charset="-79"/>
            </a:rPr>
            <a:t>If an item’s cost is risen, an event will appear to change it’s price</a:t>
          </a:r>
        </a:p>
      </dsp:txBody>
      <dsp:txXfrm>
        <a:off x="2138848" y="3157452"/>
        <a:ext cx="8105995" cy="703989"/>
      </dsp:txXfrm>
    </dsp:sp>
    <dsp:sp modelId="{098E18BB-B50B-7944-A588-57FAEF8C3BE4}">
      <dsp:nvSpPr>
        <dsp:cNvPr id="0" name=""/>
        <dsp:cNvSpPr/>
      </dsp:nvSpPr>
      <dsp:spPr>
        <a:xfrm>
          <a:off x="2103120" y="3840245"/>
          <a:ext cx="84124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a:scene3d>
          <a:camera prst="orthographicFront"/>
          <a:lightRig rig="threePt" dir="t">
            <a:rot lat="0" lon="0" rev="7500000"/>
          </a:lightRig>
        </a:scene3d>
        <a:sp3d z="127000" prstMaterial="matte"/>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11/29/2023</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2.png>
</file>

<file path=ppt/media/image3.sv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11/29/2023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5</a:t>
            </a:fld>
            <a:endParaRPr lang="en-US" dirty="0"/>
          </a:p>
        </p:txBody>
      </p:sp>
    </p:spTree>
    <p:extLst>
      <p:ext uri="{BB962C8B-B14F-4D97-AF65-F5344CB8AC3E}">
        <p14:creationId xmlns:p14="http://schemas.microsoft.com/office/powerpoint/2010/main" val="31507074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6</a:t>
            </a:fld>
            <a:endParaRPr lang="en-US" dirty="0"/>
          </a:p>
        </p:txBody>
      </p:sp>
    </p:spTree>
    <p:extLst>
      <p:ext uri="{BB962C8B-B14F-4D97-AF65-F5344CB8AC3E}">
        <p14:creationId xmlns:p14="http://schemas.microsoft.com/office/powerpoint/2010/main" val="140274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smtClean="0"/>
              <a:t>15</a:t>
            </a:fld>
            <a:endParaRPr lang="en-US" dirty="0"/>
          </a:p>
        </p:txBody>
      </p:sp>
    </p:spTree>
    <p:extLst>
      <p:ext uri="{BB962C8B-B14F-4D97-AF65-F5344CB8AC3E}">
        <p14:creationId xmlns:p14="http://schemas.microsoft.com/office/powerpoint/2010/main" val="3277221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3" name="Freeform: Shape 22">
            <a:extLst>
              <a:ext uri="{FF2B5EF4-FFF2-40B4-BE49-F238E27FC236}">
                <a16:creationId xmlns:a16="http://schemas.microsoft.com/office/drawing/2014/main" id="{84B8E19A-569B-855B-EBF8-C02F2998ABC8}"/>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3325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1976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206269"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8992774" y="3392424"/>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584448"/>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p:nvPr>
        </p:nvSpPr>
        <p:spPr>
          <a:xfrm>
            <a:off x="63325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p:nvPr>
        </p:nvSpPr>
        <p:spPr>
          <a:xfrm>
            <a:off x="341976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p:nvPr>
        </p:nvSpPr>
        <p:spPr>
          <a:xfrm>
            <a:off x="6206269"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p:nvPr>
        </p:nvSpPr>
        <p:spPr>
          <a:xfrm>
            <a:off x="8992774" y="6062472"/>
            <a:ext cx="2423160" cy="310896"/>
          </a:xfrm>
        </p:spPr>
        <p:txBody>
          <a:bodyPr anchor="b">
            <a:noAutofit/>
          </a:bodyPr>
          <a:lstStyle>
            <a:lvl1pPr marL="0" indent="0" algn="ctr">
              <a:lnSpc>
                <a:spcPct val="100000"/>
              </a:lnSpc>
              <a:spcBef>
                <a:spcPts val="0"/>
              </a:spcBef>
              <a:buNone/>
              <a:defRPr sz="1400" cap="all" baseline="0">
                <a:latin typeface="Gill Sans Nova" panose="020B0602020104020203" pitchFamily="34" charset="0"/>
              </a:defRPr>
            </a:lvl1pPr>
          </a:lstStyle>
          <a:p>
            <a:pPr lvl="0"/>
            <a:r>
              <a:rPr lang="en-US"/>
              <a:t>Click to edit Master text styles</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254496"/>
            <a:ext cx="2423160" cy="310896"/>
          </a:xfrm>
        </p:spPr>
        <p:txBody>
          <a:bodyPr anchor="t">
            <a:noAutofit/>
          </a:bodyPr>
          <a:lstStyle>
            <a:lvl1pPr marL="0" indent="0" algn="ctr">
              <a:lnSpc>
                <a:spcPct val="100000"/>
              </a:lnSpc>
              <a:spcBef>
                <a:spcPts val="0"/>
              </a:spcBef>
              <a:buNone/>
              <a:defRPr sz="1400" cap="none" baseline="0"/>
            </a:lvl1pPr>
          </a:lstStyle>
          <a:p>
            <a:pPr lvl="0"/>
            <a:r>
              <a:rPr lang="en-US" dirty="0"/>
              <a:t>click to edit master text styles</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Autofit/>
          </a:bodyPr>
          <a:lstStyle>
            <a:lvl1pPr marL="0" indent="0" algn="ctr">
              <a:lnSpc>
                <a:spcPct val="100000"/>
              </a:lnSpc>
              <a:spcBef>
                <a:spcPts val="0"/>
              </a:spcBef>
              <a:buNone/>
              <a:defRPr sz="2000" cap="all" baseline="0">
                <a:latin typeface="Gill Sans Nova" panose="020B0602020104020203" pitchFamily="34" charset="0"/>
              </a:defRPr>
            </a:lvl1pPr>
            <a:lvl2pPr marL="0" indent="0" algn="ctr">
              <a:lnSpc>
                <a:spcPct val="100000"/>
              </a:lnSpc>
              <a:spcBef>
                <a:spcPts val="0"/>
              </a:spcBef>
              <a:buNone/>
              <a:defRPr sz="1800"/>
            </a:lvl2pPr>
          </a:lstStyle>
          <a:p>
            <a:pPr lvl="0"/>
            <a:r>
              <a:rPr lang="en-US"/>
              <a:t>Click to edit Master text styles</a:t>
            </a:r>
          </a:p>
          <a:p>
            <a:pPr lvl="1"/>
            <a:r>
              <a:rPr lang="en-US"/>
              <a:t>Second level</a:t>
            </a:r>
          </a:p>
        </p:txBody>
      </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35000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576072" y="3557016"/>
            <a:ext cx="6464808" cy="402336"/>
          </a:xfrm>
        </p:spPr>
        <p:txBody>
          <a:bodyPr anchor="b">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576072" y="3995928"/>
            <a:ext cx="646480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cxnSp>
        <p:nvCxnSpPr>
          <p:cNvPr id="10" name="Straight Connector 9">
            <a:extLst>
              <a:ext uri="{FF2B5EF4-FFF2-40B4-BE49-F238E27FC236}">
                <a16:creationId xmlns:a16="http://schemas.microsoft.com/office/drawing/2014/main" id="{D6E0E53F-80E4-D83A-8BC2-C22ED75540F5}"/>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p:nvPr>
        </p:nvSpPr>
        <p:spPr>
          <a:xfrm>
            <a:off x="57607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p:nvPr>
        </p:nvSpPr>
        <p:spPr>
          <a:xfrm>
            <a:off x="4782312" y="1911096"/>
            <a:ext cx="3529584"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704088"/>
            <a:ext cx="10515600" cy="676656"/>
          </a:xfrm>
        </p:spPr>
        <p:txBody>
          <a:bodyPr/>
          <a:lstStyle>
            <a:lvl1pPr>
              <a:defRPr sz="4800">
                <a:solidFill>
                  <a:schemeClr val="accent1"/>
                </a:solidFill>
              </a:defRPr>
            </a:lvl1pPr>
          </a:lstStyle>
          <a:p>
            <a:r>
              <a:rPr lang="en-US" dirty="0"/>
              <a:t>click to edit master title style	</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p:nvPr>
        </p:nvSpPr>
        <p:spPr>
          <a:xfrm>
            <a:off x="8860536" y="1911096"/>
            <a:ext cx="2944368" cy="402336"/>
          </a:xfrm>
        </p:spPr>
        <p:txBody>
          <a:bodyPr anchor="ctr">
            <a:normAutofit/>
          </a:bodyPr>
          <a:lstStyle>
            <a:lvl1pPr marL="0" indent="0">
              <a:buNone/>
              <a:defRPr sz="2000" b="0" cap="all" baseline="0">
                <a:solidFill>
                  <a:schemeClr val="accent1"/>
                </a:solidFill>
                <a:latin typeface="Gill Sans Nova" panose="020B06020201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3" name="Straight Connector 32">
            <a:extLst>
              <a:ext uri="{FF2B5EF4-FFF2-40B4-BE49-F238E27FC236}">
                <a16:creationId xmlns:a16="http://schemas.microsoft.com/office/drawing/2014/main" id="{E90718B6-F0C0-E7EE-D41F-B5CE6A11D72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430A716-DF40-A710-4FC7-CCCA4BD957F8}"/>
              </a:ext>
            </a:extLst>
          </p:cNvPr>
          <p:cNvSpPr/>
          <p:nvPr userDrawn="1"/>
        </p:nvSpPr>
        <p:spPr>
          <a:xfrm>
            <a:off x="6323595" y="0"/>
            <a:ext cx="5868404" cy="6164034"/>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
        <p:nvSpPr>
          <p:cNvPr id="48" name="Freeform: Shape 47">
            <a:extLst>
              <a:ext uri="{FF2B5EF4-FFF2-40B4-BE49-F238E27FC236}">
                <a16:creationId xmlns:a16="http://schemas.microsoft.com/office/drawing/2014/main" id="{EACA9FF1-6A56-9028-20F7-293A5DAC2547}"/>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BC3B985-E244-9B94-5C9B-8ED7DCD699F7}"/>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170432"/>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p:nvPr>
        </p:nvSpPr>
        <p:spPr>
          <a:xfrm>
            <a:off x="1524000" y="3602038"/>
            <a:ext cx="9144000" cy="1655762"/>
          </a:xfrm>
        </p:spPr>
        <p:txBody>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D2FAB7-6DDF-86AA-6FF5-4EBD6234F2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704088"/>
            <a:ext cx="9144000" cy="676656"/>
          </a:xfrm>
        </p:spPr>
        <p:txBody>
          <a:bodyPr anchor="b"/>
          <a:lstStyle>
            <a:lvl1pPr>
              <a:defRPr sz="4800"/>
            </a:lvl1pPr>
          </a:lstStyle>
          <a:p>
            <a:r>
              <a:rPr lang="en-US" dirty="0"/>
              <a:t>click to edit master title style</a:t>
            </a:r>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2788521"/>
            <a:ext cx="6229530" cy="1325563"/>
          </a:xfrm>
        </p:spPr>
        <p:txBody>
          <a:bodyPr/>
          <a:lstStyle>
            <a:lvl1pPr algn="ctr">
              <a:defRPr>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Freeform: Shape 24">
            <a:extLst>
              <a:ext uri="{FF2B5EF4-FFF2-40B4-BE49-F238E27FC236}">
                <a16:creationId xmlns:a16="http://schemas.microsoft.com/office/drawing/2014/main" id="{070813B7-403A-9A3E-5E5C-44C1680DE4C3}"/>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704088"/>
            <a:ext cx="6502620" cy="676656"/>
          </a:xfrm>
        </p:spPr>
        <p:txBody>
          <a:bodyPr anchor="b"/>
          <a:lstStyle>
            <a:lvl1pPr>
              <a:defRPr sz="4800"/>
            </a:lvl1pPr>
          </a:lstStyle>
          <a:p>
            <a:r>
              <a:rPr lang="en-US" dirty="0"/>
              <a:t>click to edit master title style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pic>
        <p:nvPicPr>
          <p:cNvPr id="9" name="Picture 8" descr="Shape, circle&#10;&#10;Description automatically generated">
            <a:extLst>
              <a:ext uri="{FF2B5EF4-FFF2-40B4-BE49-F238E27FC236}">
                <a16:creationId xmlns:a16="http://schemas.microsoft.com/office/drawing/2014/main" id="{B5ED90D1-D640-D115-6711-35DE812FC014}"/>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2023</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pPr>
              <a:spcAft>
                <a:spcPts val="600"/>
              </a:spcAft>
            </a:pPr>
            <a:r>
              <a:rPr lang="en-US" dirty="0"/>
              <a:t>Inventory Control System Beta Presentation</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6"/>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D6B97A1A-D605-738D-8C08-D97B3BBB5274}"/>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3078480"/>
            <a:ext cx="4840641" cy="1773555"/>
          </a:xfrm>
        </p:spPr>
        <p:txBody>
          <a:bodyPr anchor="b"/>
          <a:lstStyle>
            <a:lvl1pPr>
              <a:defRPr sz="6000">
                <a:solidFill>
                  <a:schemeClr val="accent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05721041-CFF4-58F6-F8DE-DFDCD6CC6303}"/>
              </a:ext>
            </a:extLst>
          </p:cNvPr>
          <p:cNvSpPr>
            <a:spLocks noGrp="1"/>
          </p:cNvSpPr>
          <p:nvPr>
            <p:ph type="body" idx="1"/>
          </p:nvPr>
        </p:nvSpPr>
        <p:spPr>
          <a:xfrm>
            <a:off x="2560320" y="4852035"/>
            <a:ext cx="4840641" cy="551411"/>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Freeform: Shape 18">
            <a:extLst>
              <a:ext uri="{FF2B5EF4-FFF2-40B4-BE49-F238E27FC236}">
                <a16:creationId xmlns:a16="http://schemas.microsoft.com/office/drawing/2014/main" id="{1CC49F1D-4E95-A334-0DE1-5115637E40AF}"/>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9363456"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Date Placeholder 1">
            <a:extLst>
              <a:ext uri="{FF2B5EF4-FFF2-40B4-BE49-F238E27FC236}">
                <a16:creationId xmlns:a16="http://schemas.microsoft.com/office/drawing/2014/main" id="{6538C3AF-FFAC-5634-74A7-B47BEC10508F}"/>
              </a:ext>
            </a:extLst>
          </p:cNvPr>
          <p:cNvSpPr>
            <a:spLocks noGrp="1"/>
          </p:cNvSpPr>
          <p:nvPr>
            <p:ph type="dt" sz="half" idx="10"/>
          </p:nvPr>
        </p:nvSpPr>
        <p:spPr/>
        <p:txBody>
          <a:bodyPr/>
          <a:lstStyle/>
          <a:p>
            <a:r>
              <a:rPr lang="en-US" dirty="0"/>
              <a:t>2023</a:t>
            </a:r>
          </a:p>
        </p:txBody>
      </p:sp>
      <p:sp>
        <p:nvSpPr>
          <p:cNvPr id="3" name="Footer Placeholder 2">
            <a:extLst>
              <a:ext uri="{FF2B5EF4-FFF2-40B4-BE49-F238E27FC236}">
                <a16:creationId xmlns:a16="http://schemas.microsoft.com/office/drawing/2014/main" id="{53E6B00F-9094-BD7A-6E84-588E4593B314}"/>
              </a:ext>
            </a:extLst>
          </p:cNvPr>
          <p:cNvSpPr>
            <a:spLocks noGrp="1"/>
          </p:cNvSpPr>
          <p:nvPr>
            <p:ph type="ftr" sz="quarter" idx="11"/>
          </p:nvPr>
        </p:nvSpPr>
        <p:spPr/>
        <p:txBody>
          <a:bodyPr/>
          <a:lstStyle/>
          <a:p>
            <a:pPr>
              <a:spcAft>
                <a:spcPts val="600"/>
              </a:spcAft>
            </a:pPr>
            <a:r>
              <a:rPr lang="en-US" dirty="0"/>
              <a:t>Inventory Control System Beta Presentation</a:t>
            </a:r>
          </a:p>
        </p:txBody>
      </p:sp>
      <p:sp>
        <p:nvSpPr>
          <p:cNvPr id="7" name="Slide Number Placeholder 6">
            <a:extLst>
              <a:ext uri="{FF2B5EF4-FFF2-40B4-BE49-F238E27FC236}">
                <a16:creationId xmlns:a16="http://schemas.microsoft.com/office/drawing/2014/main" id="{1B0E3895-84CA-CD88-6871-A6B830326607}"/>
              </a:ext>
            </a:extLst>
          </p:cNvPr>
          <p:cNvSpPr>
            <a:spLocks noGrp="1"/>
          </p:cNvSpPr>
          <p:nvPr>
            <p:ph type="sldNum" sz="quarter" idx="12"/>
          </p:nvPr>
        </p:nvSpPr>
        <p:spPr/>
        <p:txBody>
          <a:body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p:nvPr>
        </p:nvSpPr>
        <p:spPr>
          <a:xfrm>
            <a:off x="576072" y="1901952"/>
            <a:ext cx="10515600" cy="38770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pic>
        <p:nvPicPr>
          <p:cNvPr id="26" name="Graphic 25">
            <a:extLst>
              <a:ext uri="{FF2B5EF4-FFF2-40B4-BE49-F238E27FC236}">
                <a16:creationId xmlns:a16="http://schemas.microsoft.com/office/drawing/2014/main" id="{9A083F98-8E0D-14F8-CA40-D0B5AB8037E2}"/>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p:nvPr>
        </p:nvSpPr>
        <p:spPr>
          <a:xfrm>
            <a:off x="3278188" y="2740025"/>
            <a:ext cx="5688012" cy="2028825"/>
          </a:xfrm>
        </p:spPr>
        <p:txBody>
          <a:bodyPr>
            <a:normAutofit/>
          </a:bodyPr>
          <a:lstStyle>
            <a:lvl1pPr marL="0" indent="0" algn="ctr">
              <a:lnSpc>
                <a:spcPct val="100000"/>
              </a:lnSpc>
              <a:spcBef>
                <a:spcPts val="0"/>
              </a:spcBef>
              <a:buNone/>
              <a:defRPr sz="2400"/>
            </a:lvl1pPr>
          </a:lstStyle>
          <a:p>
            <a:pPr lvl="0"/>
            <a:r>
              <a:rPr lang="en-US"/>
              <a:t>Click to edit Master text styles</a:t>
            </a:r>
          </a:p>
        </p:txBody>
      </p:sp>
      <p:sp>
        <p:nvSpPr>
          <p:cNvPr id="2" name="Title 1">
            <a:extLst>
              <a:ext uri="{FF2B5EF4-FFF2-40B4-BE49-F238E27FC236}">
                <a16:creationId xmlns:a16="http://schemas.microsoft.com/office/drawing/2014/main" id="{867817C7-4A09-9188-0BD5-838E3AD61F1A}"/>
              </a:ext>
            </a:extLst>
          </p:cNvPr>
          <p:cNvSpPr>
            <a:spLocks noGrp="1"/>
          </p:cNvSpPr>
          <p:nvPr>
            <p:ph type="title"/>
          </p:nvPr>
        </p:nvSpPr>
        <p:spPr>
          <a:xfrm>
            <a:off x="838200" y="1901952"/>
            <a:ext cx="10515600" cy="466344"/>
          </a:xfrm>
        </p:spPr>
        <p:txBody>
          <a:bodyPr/>
          <a:lstStyle>
            <a:lvl1pPr algn="ctr">
              <a:defRPr sz="2400" cap="all" baseline="0">
                <a:latin typeface="Gill Sans Nova" panose="020B0602020104020203" pitchFamily="34" charset="0"/>
              </a:defRPr>
            </a:lvl1pPr>
          </a:lstStyle>
          <a:p>
            <a:r>
              <a:rPr lang="en-US"/>
              <a:t>Click to edit Master title style</a:t>
            </a:r>
            <a:endParaRPr lang="en-US" dirty="0"/>
          </a:p>
        </p:txBody>
      </p:sp>
      <p:sp>
        <p:nvSpPr>
          <p:cNvPr id="22" name="Freeform: Shape 21">
            <a:extLst>
              <a:ext uri="{FF2B5EF4-FFF2-40B4-BE49-F238E27FC236}">
                <a16:creationId xmlns:a16="http://schemas.microsoft.com/office/drawing/2014/main" id="{83712F38-4391-A499-56E2-8F095A506D08}"/>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04088"/>
            <a:ext cx="10515600" cy="676656"/>
          </a:xfrm>
        </p:spPr>
        <p:txBody>
          <a:bodyPr/>
          <a:lstStyle>
            <a:lvl1pPr>
              <a:defRPr sz="4800"/>
            </a:lvl1pPr>
          </a:lstStyle>
          <a:p>
            <a:r>
              <a:rPr lang="en-US" dirty="0"/>
              <a:t>click to edit master title style	</a:t>
            </a:r>
          </a:p>
        </p:txBody>
      </p:sp>
      <p:sp>
        <p:nvSpPr>
          <p:cNvPr id="28" name="Freeform: Shape 27">
            <a:extLst>
              <a:ext uri="{FF2B5EF4-FFF2-40B4-BE49-F238E27FC236}">
                <a16:creationId xmlns:a16="http://schemas.microsoft.com/office/drawing/2014/main" id="{B1BA04E2-C77D-D0F1-EC03-2F832DFA5498}"/>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ctr">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p:nvPr>
        </p:nvSpPr>
        <p:spPr>
          <a:xfrm>
            <a:off x="67786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p:nvPr>
        </p:nvSpPr>
        <p:spPr>
          <a:xfrm>
            <a:off x="3444123"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p:nvPr>
        </p:nvSpPr>
        <p:spPr>
          <a:xfrm>
            <a:off x="643493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p:nvPr>
        </p:nvSpPr>
        <p:spPr>
          <a:xfrm>
            <a:off x="9260401" y="5175504"/>
            <a:ext cx="2423160" cy="365760"/>
          </a:xfrm>
        </p:spPr>
        <p:txBody>
          <a:bodyPr anchor="b">
            <a:noAutofit/>
          </a:bodyPr>
          <a:lstStyle>
            <a:lvl1pPr marL="0" indent="0" algn="ctr">
              <a:lnSpc>
                <a:spcPct val="100000"/>
              </a:lnSpc>
              <a:spcBef>
                <a:spcPts val="0"/>
              </a:spcBef>
              <a:buNone/>
              <a:defRPr sz="1800" cap="all" baseline="0">
                <a:latin typeface="Gill Sans Nova" panose="020B0602020104020203" pitchFamily="34" charset="0"/>
              </a:defRPr>
            </a:lvl1pPr>
          </a:lstStyle>
          <a:p>
            <a:pPr lvl="0"/>
            <a:r>
              <a:rPr lang="en-US"/>
              <a:t>Click to edit Master text styles</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365760"/>
          </a:xfrm>
        </p:spPr>
        <p:txBody>
          <a:bodyPr anchor="t">
            <a:noAutofit/>
          </a:bodyPr>
          <a:lstStyle>
            <a:lvl1pPr marL="0" indent="0" algn="ctr">
              <a:lnSpc>
                <a:spcPct val="100000"/>
              </a:lnSpc>
              <a:spcBef>
                <a:spcPts val="0"/>
              </a:spcBef>
              <a:buNone/>
              <a:defRPr sz="1800" cap="none" baseline="0"/>
            </a:lvl1pPr>
          </a:lstStyle>
          <a:p>
            <a:pPr lvl="0"/>
            <a:r>
              <a:rPr lang="en-US" dirty="0"/>
              <a:t>click to edit master text styles</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
        <p:nvSpPr>
          <p:cNvPr id="18" name="Freeform: Shape 17">
            <a:extLst>
              <a:ext uri="{FF2B5EF4-FFF2-40B4-BE49-F238E27FC236}">
                <a16:creationId xmlns:a16="http://schemas.microsoft.com/office/drawing/2014/main" id="{F0A8F0DB-3D3D-DC0F-84AC-4386B58AD6E5}"/>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2023</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pPr>
              <a:spcAft>
                <a:spcPts val="600"/>
              </a:spcAft>
            </a:pPr>
            <a:r>
              <a:rPr lang="en-US" dirty="0"/>
              <a:t>Inventory Control System Beta Presentation</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hyperlink" Target="https://www.freepik.com/free-vector/deadline-isometric-icon_23182838.htm#page=2&amp;query=corporate%20illustration%20inventory%20challenge&amp;position=4&amp;from_view=search&amp;track=ais" TargetMode="External"/><Relationship Id="rId2" Type="http://schemas.openxmlformats.org/officeDocument/2006/relationships/hyperlink" Target="https://www.vecteezy.com/free-vector/abstract"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erson and person in a warehouse&#10;&#10;Description automatically generated">
            <a:extLst>
              <a:ext uri="{FF2B5EF4-FFF2-40B4-BE49-F238E27FC236}">
                <a16:creationId xmlns:a16="http://schemas.microsoft.com/office/drawing/2014/main" id="{98973A30-8E3B-B180-7672-284B02558F32}"/>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7500" r="90000">
                        <a14:foregroundMark x1="17850" y1="33750" x2="17850" y2="33750"/>
                        <a14:foregroundMark x1="16050" y1="28400" x2="16050" y2="28400"/>
                        <a14:foregroundMark x1="13250" y1="24000" x2="14600" y2="33650"/>
                        <a14:foregroundMark x1="14600" y1="33650" x2="20700" y2="40450"/>
                        <a14:foregroundMark x1="20700" y1="40450" x2="14150" y2="36250"/>
                        <a14:foregroundMark x1="14150" y1="36250" x2="15050" y2="36350"/>
                        <a14:foregroundMark x1="12200" y1="39400" x2="17900" y2="70800"/>
                        <a14:foregroundMark x1="17900" y1="70800" x2="36600" y2="76050"/>
                        <a14:foregroundMark x1="83500" y1="44300" x2="87050" y2="37750"/>
                        <a14:foregroundMark x1="87050" y1="37750" x2="80300" y2="35250"/>
                        <a14:foregroundMark x1="80300" y1="35250" x2="73300" y2="36550"/>
                        <a14:foregroundMark x1="73300" y1="36550" x2="80600" y2="37150"/>
                        <a14:foregroundMark x1="80600" y1="37150" x2="84800" y2="28400"/>
                        <a14:foregroundMark x1="84800" y1="28400" x2="84800" y2="27850"/>
                        <a14:foregroundMark x1="24000" y1="19650" x2="65250" y2="24350"/>
                        <a14:foregroundMark x1="65250" y1="24350" x2="61500" y2="35850"/>
                        <a14:foregroundMark x1="61500" y1="35850" x2="32150" y2="32600"/>
                        <a14:foregroundMark x1="32150" y1="32600" x2="21200" y2="36850"/>
                        <a14:foregroundMark x1="21200" y1="36850" x2="20950" y2="36850"/>
                        <a14:foregroundMark x1="39150" y1="15800" x2="50900" y2="17100"/>
                        <a14:foregroundMark x1="50900" y1="17100" x2="85050" y2="35800"/>
                        <a14:foregroundMark x1="16300" y1="43500" x2="12900" y2="66500"/>
                        <a14:foregroundMark x1="12900" y1="66500" x2="9900" y2="68900"/>
                        <a14:foregroundMark x1="18900" y1="48100" x2="33300" y2="60500"/>
                        <a14:foregroundMark x1="33300" y1="60500" x2="81900" y2="56150"/>
                        <a14:foregroundMark x1="81900" y1="56150" x2="41900" y2="43550"/>
                        <a14:foregroundMark x1="41900" y1="43550" x2="23850" y2="48750"/>
                        <a14:foregroundMark x1="23850" y1="48750" x2="36400" y2="34750"/>
                        <a14:foregroundMark x1="36400" y1="34750" x2="71350" y2="42800"/>
                        <a14:foregroundMark x1="71350" y1="42800" x2="84600" y2="31600"/>
                        <a14:foregroundMark x1="84600" y1="31600" x2="60200" y2="15650"/>
                        <a14:foregroundMark x1="60200" y1="15650" x2="31650" y2="15000"/>
                        <a14:foregroundMark x1="31650" y1="15000" x2="19400" y2="29400"/>
                        <a14:foregroundMark x1="19400" y1="29400" x2="16600" y2="53750"/>
                        <a14:foregroundMark x1="16600" y1="53750" x2="17100" y2="54550"/>
                        <a14:foregroundMark x1="88650" y1="75550" x2="88100" y2="65100"/>
                        <a14:foregroundMark x1="88100" y1="65100" x2="77000" y2="31700"/>
                        <a14:foregroundMark x1="77000" y1="31700" x2="66900" y2="17600"/>
                        <a14:foregroundMark x1="66900" y1="17600" x2="35700" y2="11750"/>
                        <a14:foregroundMark x1="35700" y1="11750" x2="12950" y2="24900"/>
                        <a14:foregroundMark x1="12950" y1="24900" x2="8050" y2="51050"/>
                        <a14:foregroundMark x1="8050" y1="51050" x2="24400" y2="75850"/>
                        <a14:foregroundMark x1="24400" y1="75850" x2="65000" y2="85300"/>
                        <a14:foregroundMark x1="65000" y1="85300" x2="89400" y2="70650"/>
                        <a14:foregroundMark x1="89400" y1="70650" x2="87000" y2="36300"/>
                        <a14:foregroundMark x1="87000" y1="36300" x2="84250" y2="28900"/>
                        <a14:foregroundMark x1="11700" y1="74800" x2="46500" y2="87800"/>
                        <a14:foregroundMark x1="46500" y1="87800" x2="79000" y2="85800"/>
                        <a14:foregroundMark x1="79000" y1="85800" x2="91300" y2="74700"/>
                        <a14:foregroundMark x1="91300" y1="74700" x2="91850" y2="45600"/>
                        <a14:foregroundMark x1="91850" y1="45600" x2="84850" y2="20500"/>
                        <a14:foregroundMark x1="84850" y1="20500" x2="67250" y2="14350"/>
                        <a14:foregroundMark x1="67250" y1="14350" x2="24150" y2="15800"/>
                        <a14:foregroundMark x1="24150" y1="15800" x2="13100" y2="19250"/>
                        <a14:foregroundMark x1="13100" y1="19250" x2="7500" y2="39150"/>
                        <a14:foregroundMark x1="7500" y1="39150" x2="13250" y2="74600"/>
                        <a14:foregroundMark x1="13250" y1="74600" x2="15800" y2="80150"/>
                        <a14:foregroundMark x1="7850" y1="61450" x2="8400" y2="71000"/>
                        <a14:foregroundMark x1="8400" y1="71000" x2="23250" y2="86300"/>
                        <a14:foregroundMark x1="23250" y1="86300" x2="29900" y2="87850"/>
                      </a14:backgroundRemoval>
                    </a14:imgEffect>
                  </a14:imgLayer>
                </a14:imgProps>
              </a:ext>
            </a:extLst>
          </a:blip>
          <a:stretch>
            <a:fillRect/>
          </a:stretch>
        </p:blipFill>
        <p:spPr>
          <a:xfrm>
            <a:off x="5334000" y="-82296"/>
            <a:ext cx="6858000" cy="6858000"/>
          </a:xfrm>
          <a:prstGeom prst="rect">
            <a:avLst/>
          </a:prstGeom>
        </p:spPr>
      </p:pic>
      <p:sp>
        <p:nvSpPr>
          <p:cNvPr id="2" name="Title 1">
            <a:extLst>
              <a:ext uri="{FF2B5EF4-FFF2-40B4-BE49-F238E27FC236}">
                <a16:creationId xmlns:a16="http://schemas.microsoft.com/office/drawing/2014/main" id="{43B8BB83-CA62-C813-5584-9F9C32557A2B}"/>
              </a:ext>
            </a:extLst>
          </p:cNvPr>
          <p:cNvSpPr>
            <a:spLocks noGrp="1"/>
          </p:cNvSpPr>
          <p:nvPr>
            <p:ph type="title"/>
          </p:nvPr>
        </p:nvSpPr>
        <p:spPr>
          <a:xfrm>
            <a:off x="839788" y="457200"/>
            <a:ext cx="3932237" cy="1600200"/>
          </a:xfrm>
        </p:spPr>
        <p:txBody>
          <a:bodyPr anchor="b">
            <a:normAutofit/>
          </a:bodyPr>
          <a:lstStyle/>
          <a:p>
            <a:r>
              <a:rPr lang="en-US" dirty="0"/>
              <a:t>Inventory Control System Final Presentation</a:t>
            </a:r>
          </a:p>
        </p:txBody>
      </p:sp>
      <p:sp>
        <p:nvSpPr>
          <p:cNvPr id="3" name="Subtitle 2">
            <a:extLst>
              <a:ext uri="{FF2B5EF4-FFF2-40B4-BE49-F238E27FC236}">
                <a16:creationId xmlns:a16="http://schemas.microsoft.com/office/drawing/2014/main" id="{CA0D2251-7AFE-1B36-778C-D116EDBB7FDE}"/>
              </a:ext>
            </a:extLst>
          </p:cNvPr>
          <p:cNvSpPr>
            <a:spLocks noGrp="1"/>
          </p:cNvSpPr>
          <p:nvPr>
            <p:ph type="body" sz="half" idx="2"/>
          </p:nvPr>
        </p:nvSpPr>
        <p:spPr>
          <a:xfrm>
            <a:off x="839788" y="2057400"/>
            <a:ext cx="3932237" cy="3811588"/>
          </a:xfrm>
        </p:spPr>
        <p:txBody>
          <a:bodyPr>
            <a:normAutofit/>
          </a:bodyPr>
          <a:lstStyle/>
          <a:p>
            <a:r>
              <a:rPr lang="en-US" dirty="0"/>
              <a:t>An overview of the project and its’ implementation </a:t>
            </a:r>
          </a:p>
          <a:p>
            <a:endParaRPr lang="en-US" dirty="0"/>
          </a:p>
          <a:p>
            <a:endParaRPr lang="en-US" dirty="0"/>
          </a:p>
          <a:p>
            <a:endParaRPr lang="en-US" dirty="0"/>
          </a:p>
          <a:p>
            <a:endParaRPr lang="en-US" dirty="0"/>
          </a:p>
          <a:p>
            <a:endParaRPr lang="en-US" dirty="0"/>
          </a:p>
          <a:p>
            <a:pPr marL="285750" indent="-285750">
              <a:buFont typeface="Arial" panose="020B0604020202020204" pitchFamily="34" charset="0"/>
              <a:buChar char="•"/>
            </a:pPr>
            <a:r>
              <a:rPr lang="en-US" sz="1400" dirty="0"/>
              <a:t>Names: Luis Cortes, Rabia Mehdi, Kegan </a:t>
            </a:r>
            <a:r>
              <a:rPr lang="en-US" sz="1400" dirty="0" err="1"/>
              <a:t>Oyeronbi</a:t>
            </a:r>
            <a:endParaRPr lang="en-US" sz="1400" dirty="0"/>
          </a:p>
          <a:p>
            <a:pPr marL="285750" indent="-285750">
              <a:buFont typeface="Arial" panose="020B0604020202020204" pitchFamily="34" charset="0"/>
              <a:buChar char="•"/>
            </a:pPr>
            <a:r>
              <a:rPr lang="en-US" sz="1400" dirty="0"/>
              <a:t>Instructor: Professor Thompson</a:t>
            </a:r>
          </a:p>
          <a:p>
            <a:pPr marL="285750" indent="-285750">
              <a:buFont typeface="Arial" panose="020B0604020202020204" pitchFamily="34" charset="0"/>
              <a:buChar char="•"/>
            </a:pPr>
            <a:r>
              <a:rPr lang="en-US" sz="1400" dirty="0"/>
              <a:t>CIST 2931: Advanced Systems Project</a:t>
            </a:r>
          </a:p>
          <a:p>
            <a:pPr marL="285750" indent="-285750">
              <a:buFont typeface="Arial" panose="020B0604020202020204" pitchFamily="34" charset="0"/>
              <a:buChar char="•"/>
            </a:pPr>
            <a:r>
              <a:rPr lang="en-US" sz="1400" dirty="0"/>
              <a:t>Date: November 29, 2023 </a:t>
            </a:r>
          </a:p>
        </p:txBody>
      </p:sp>
      <p:sp>
        <p:nvSpPr>
          <p:cNvPr id="12" name="Date Placeholder 4">
            <a:extLst>
              <a:ext uri="{FF2B5EF4-FFF2-40B4-BE49-F238E27FC236}">
                <a16:creationId xmlns:a16="http://schemas.microsoft.com/office/drawing/2014/main" id="{C5F5F9F9-A10C-709F-D6C4-905D1CF9C524}"/>
              </a:ext>
            </a:extLst>
          </p:cNvPr>
          <p:cNvSpPr>
            <a:spLocks noGrp="1"/>
          </p:cNvSpPr>
          <p:nvPr>
            <p:ph type="dt" sz="half" idx="10"/>
          </p:nvPr>
        </p:nvSpPr>
        <p:spPr>
          <a:xfrm>
            <a:off x="365760" y="6464808"/>
            <a:ext cx="987552" cy="310896"/>
          </a:xfrm>
        </p:spPr>
        <p:txBody>
          <a:bodyPr/>
          <a:lstStyle/>
          <a:p>
            <a:pPr>
              <a:spcAft>
                <a:spcPts val="600"/>
              </a:spcAft>
            </a:pPr>
            <a:r>
              <a:rPr lang="en-US" dirty="0"/>
              <a:t>2023</a:t>
            </a:r>
          </a:p>
        </p:txBody>
      </p:sp>
      <p:sp>
        <p:nvSpPr>
          <p:cNvPr id="14" name="Footer Placeholder 5">
            <a:extLst>
              <a:ext uri="{FF2B5EF4-FFF2-40B4-BE49-F238E27FC236}">
                <a16:creationId xmlns:a16="http://schemas.microsoft.com/office/drawing/2014/main" id="{5C03B8C5-0B40-3329-0EDF-906175ADE5B2}"/>
              </a:ext>
            </a:extLst>
          </p:cNvPr>
          <p:cNvSpPr>
            <a:spLocks noGrp="1"/>
          </p:cNvSpPr>
          <p:nvPr>
            <p:ph type="ftr" sz="quarter" idx="11"/>
          </p:nvPr>
        </p:nvSpPr>
        <p:spPr>
          <a:xfrm>
            <a:off x="4379976" y="6464808"/>
            <a:ext cx="3438144" cy="310896"/>
          </a:xfrm>
        </p:spPr>
        <p:txBody>
          <a:bodyPr/>
          <a:lstStyle/>
          <a:p>
            <a:pPr>
              <a:spcAft>
                <a:spcPts val="600"/>
              </a:spcAft>
            </a:pPr>
            <a:r>
              <a:rPr lang="en-US" dirty="0"/>
              <a:t>Inventory Control System Final Presentation</a:t>
            </a:r>
          </a:p>
        </p:txBody>
      </p:sp>
      <p:sp>
        <p:nvSpPr>
          <p:cNvPr id="16" name="Slide Number Placeholder 6">
            <a:extLst>
              <a:ext uri="{FF2B5EF4-FFF2-40B4-BE49-F238E27FC236}">
                <a16:creationId xmlns:a16="http://schemas.microsoft.com/office/drawing/2014/main" id="{52E9EDEA-C3A2-CC41-851D-9D306647D8FC}"/>
              </a:ext>
            </a:extLst>
          </p:cNvPr>
          <p:cNvSpPr>
            <a:spLocks noGrp="1"/>
          </p:cNvSpPr>
          <p:nvPr>
            <p:ph type="sldNum" sz="quarter" idx="12"/>
          </p:nvPr>
        </p:nvSpPr>
        <p:spPr>
          <a:xfrm>
            <a:off x="11027664" y="6464808"/>
            <a:ext cx="987552" cy="310896"/>
          </a:xfrm>
        </p:spPr>
        <p:txBody>
          <a:bodyPr/>
          <a:lstStyle/>
          <a:p>
            <a:pPr>
              <a:spcAft>
                <a:spcPts val="600"/>
              </a:spcAft>
            </a:pPr>
            <a:fld id="{58FB4751-880F-D840-AAA9-3A15815CC996}" type="slidenum">
              <a:rPr lang="en-US" smtClean="0"/>
              <a:pPr>
                <a:spcAft>
                  <a:spcPts val="600"/>
                </a:spcAft>
              </a:pPr>
              <a:t>1</a:t>
            </a:fld>
            <a:endParaRPr lang="en-US"/>
          </a:p>
        </p:txBody>
      </p:sp>
      <p:sp>
        <p:nvSpPr>
          <p:cNvPr id="10" name="Subtitle 2">
            <a:extLst>
              <a:ext uri="{FF2B5EF4-FFF2-40B4-BE49-F238E27FC236}">
                <a16:creationId xmlns:a16="http://schemas.microsoft.com/office/drawing/2014/main" id="{58F8F1B8-E056-E879-0758-04414B6CED8E}"/>
              </a:ext>
            </a:extLst>
          </p:cNvPr>
          <p:cNvSpPr txBox="1">
            <a:spLocks/>
          </p:cNvSpPr>
          <p:nvPr/>
        </p:nvSpPr>
        <p:spPr>
          <a:xfrm>
            <a:off x="6311435" y="289774"/>
            <a:ext cx="5384831" cy="53703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ctr"/>
            <a:r>
              <a:rPr lang="en-US" sz="1400" dirty="0"/>
              <a:t>Project Manager: Luis Cortes</a:t>
            </a:r>
          </a:p>
        </p:txBody>
      </p:sp>
    </p:spTree>
    <p:extLst>
      <p:ext uri="{BB962C8B-B14F-4D97-AF65-F5344CB8AC3E}">
        <p14:creationId xmlns:p14="http://schemas.microsoft.com/office/powerpoint/2010/main" val="417536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BE14C3C8-CE39-133E-31F8-E2A69DFA914D}"/>
              </a:ext>
            </a:extLst>
          </p:cNvPr>
          <p:cNvSpPr>
            <a:spLocks noGrp="1"/>
          </p:cNvSpPr>
          <p:nvPr>
            <p:ph type="title"/>
          </p:nvPr>
        </p:nvSpPr>
        <p:spPr/>
        <p:txBody>
          <a:bodyPr/>
          <a:lstStyle/>
          <a:p>
            <a:r>
              <a:rPr lang="en-US" dirty="0"/>
              <a:t>final user interface</a:t>
            </a:r>
          </a:p>
        </p:txBody>
      </p:sp>
      <p:sp>
        <p:nvSpPr>
          <p:cNvPr id="28" name="Text Placeholder 27">
            <a:extLst>
              <a:ext uri="{FF2B5EF4-FFF2-40B4-BE49-F238E27FC236}">
                <a16:creationId xmlns:a16="http://schemas.microsoft.com/office/drawing/2014/main" id="{437F270A-5AE8-3D7C-4649-C8CE5C3BBE73}"/>
              </a:ext>
            </a:extLst>
          </p:cNvPr>
          <p:cNvSpPr>
            <a:spLocks noGrp="1"/>
          </p:cNvSpPr>
          <p:nvPr>
            <p:ph type="body" sz="quarter" idx="19"/>
          </p:nvPr>
        </p:nvSpPr>
        <p:spPr>
          <a:xfrm>
            <a:off x="6568225" y="2395728"/>
            <a:ext cx="2423160" cy="365760"/>
          </a:xfrm>
        </p:spPr>
        <p:txBody>
          <a:bodyPr/>
          <a:lstStyle/>
          <a:p>
            <a:r>
              <a:rPr lang="en-US" dirty="0"/>
              <a:t>Main inventory Screen</a:t>
            </a:r>
          </a:p>
        </p:txBody>
      </p:sp>
      <p:sp>
        <p:nvSpPr>
          <p:cNvPr id="32" name="Text Placeholder 31">
            <a:extLst>
              <a:ext uri="{FF2B5EF4-FFF2-40B4-BE49-F238E27FC236}">
                <a16:creationId xmlns:a16="http://schemas.microsoft.com/office/drawing/2014/main" id="{0A4B179D-6ECE-CDC7-80E3-5E1843793A1D}"/>
              </a:ext>
            </a:extLst>
          </p:cNvPr>
          <p:cNvSpPr>
            <a:spLocks noGrp="1"/>
          </p:cNvSpPr>
          <p:nvPr>
            <p:ph type="body" sz="quarter" idx="23"/>
          </p:nvPr>
        </p:nvSpPr>
        <p:spPr>
          <a:xfrm>
            <a:off x="6568225" y="3072384"/>
            <a:ext cx="2423160" cy="365760"/>
          </a:xfrm>
        </p:spPr>
        <p:txBody>
          <a:bodyPr/>
          <a:lstStyle/>
          <a:p>
            <a:r>
              <a:rPr lang="en-US" dirty="0"/>
              <a:t>Populates the text fields on selection for ease of modification</a:t>
            </a:r>
          </a:p>
        </p:txBody>
      </p:sp>
      <p:sp>
        <p:nvSpPr>
          <p:cNvPr id="2" name="Date Placeholder 1">
            <a:extLst>
              <a:ext uri="{FF2B5EF4-FFF2-40B4-BE49-F238E27FC236}">
                <a16:creationId xmlns:a16="http://schemas.microsoft.com/office/drawing/2014/main" id="{EB170A85-84B6-5E89-7F16-4811AE5FD44B}"/>
              </a:ext>
            </a:extLst>
          </p:cNvPr>
          <p:cNvSpPr>
            <a:spLocks noGrp="1"/>
          </p:cNvSpPr>
          <p:nvPr>
            <p:ph type="dt" sz="half" idx="10"/>
          </p:nvPr>
        </p:nvSpPr>
        <p:spPr/>
        <p:txBody>
          <a:bodyPr/>
          <a:lstStyle/>
          <a:p>
            <a:r>
              <a:rPr lang="en-US" dirty="0"/>
              <a:t>2023</a:t>
            </a:r>
          </a:p>
        </p:txBody>
      </p:sp>
      <p:sp>
        <p:nvSpPr>
          <p:cNvPr id="3" name="Footer Placeholder 2">
            <a:extLst>
              <a:ext uri="{FF2B5EF4-FFF2-40B4-BE49-F238E27FC236}">
                <a16:creationId xmlns:a16="http://schemas.microsoft.com/office/drawing/2014/main" id="{A29B6800-D0C2-8D9D-7F2C-5D0E41F51909}"/>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4" name="Slide Number Placeholder 3">
            <a:extLst>
              <a:ext uri="{FF2B5EF4-FFF2-40B4-BE49-F238E27FC236}">
                <a16:creationId xmlns:a16="http://schemas.microsoft.com/office/drawing/2014/main" id="{9099A4E0-99CC-34E8-536B-35867E7C5AF2}"/>
              </a:ext>
            </a:extLst>
          </p:cNvPr>
          <p:cNvSpPr>
            <a:spLocks noGrp="1"/>
          </p:cNvSpPr>
          <p:nvPr>
            <p:ph type="sldNum" sz="quarter" idx="12"/>
          </p:nvPr>
        </p:nvSpPr>
        <p:spPr/>
        <p:txBody>
          <a:bodyPr/>
          <a:lstStyle/>
          <a:p>
            <a:fld id="{58FB4751-880F-D840-AAA9-3A15815CC996}" type="slidenum">
              <a:rPr lang="en-US" smtClean="0"/>
              <a:t>10</a:t>
            </a:fld>
            <a:endParaRPr lang="en-US" dirty="0"/>
          </a:p>
        </p:txBody>
      </p:sp>
      <p:pic>
        <p:nvPicPr>
          <p:cNvPr id="10" name="Picture 9">
            <a:extLst>
              <a:ext uri="{FF2B5EF4-FFF2-40B4-BE49-F238E27FC236}">
                <a16:creationId xmlns:a16="http://schemas.microsoft.com/office/drawing/2014/main" id="{0D08801F-9595-DFA7-FA4F-04473A982E86}"/>
              </a:ext>
            </a:extLst>
          </p:cNvPr>
          <p:cNvPicPr>
            <a:picLocks noChangeAspect="1"/>
          </p:cNvPicPr>
          <p:nvPr/>
        </p:nvPicPr>
        <p:blipFill>
          <a:blip r:embed="rId2"/>
          <a:stretch>
            <a:fillRect/>
          </a:stretch>
        </p:blipFill>
        <p:spPr>
          <a:xfrm>
            <a:off x="922428" y="1380744"/>
            <a:ext cx="5723626" cy="4686050"/>
          </a:xfrm>
          <a:prstGeom prst="rect">
            <a:avLst/>
          </a:prstGeom>
        </p:spPr>
      </p:pic>
    </p:spTree>
    <p:extLst>
      <p:ext uri="{BB962C8B-B14F-4D97-AF65-F5344CB8AC3E}">
        <p14:creationId xmlns:p14="http://schemas.microsoft.com/office/powerpoint/2010/main" val="597325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9F2E9-9E1A-E9F9-EA37-B7E97CB344CB}"/>
              </a:ext>
            </a:extLst>
          </p:cNvPr>
          <p:cNvSpPr>
            <a:spLocks noGrp="1"/>
          </p:cNvSpPr>
          <p:nvPr>
            <p:ph type="title"/>
          </p:nvPr>
        </p:nvSpPr>
        <p:spPr>
          <a:xfrm>
            <a:off x="-406620" y="1314057"/>
            <a:ext cx="6502620" cy="676656"/>
          </a:xfrm>
        </p:spPr>
        <p:txBody>
          <a:bodyPr/>
          <a:lstStyle/>
          <a:p>
            <a:pPr algn="ctr"/>
            <a:r>
              <a:rPr lang="en-US" dirty="0"/>
              <a:t>Inventory Items</a:t>
            </a:r>
            <a:br>
              <a:rPr lang="en-US" dirty="0"/>
            </a:br>
            <a:r>
              <a:rPr lang="en-US" dirty="0"/>
              <a:t>Class Code </a:t>
            </a:r>
            <a:br>
              <a:rPr lang="en-US" dirty="0"/>
            </a:br>
            <a:r>
              <a:rPr lang="en-US" dirty="0"/>
              <a:t>Snippet</a:t>
            </a:r>
          </a:p>
        </p:txBody>
      </p:sp>
      <p:sp>
        <p:nvSpPr>
          <p:cNvPr id="3" name="Text Placeholder 2">
            <a:extLst>
              <a:ext uri="{FF2B5EF4-FFF2-40B4-BE49-F238E27FC236}">
                <a16:creationId xmlns:a16="http://schemas.microsoft.com/office/drawing/2014/main" id="{16FF8BCB-C6DB-C198-C946-87CDEA7DA7AD}"/>
              </a:ext>
            </a:extLst>
          </p:cNvPr>
          <p:cNvSpPr>
            <a:spLocks noGrp="1"/>
          </p:cNvSpPr>
          <p:nvPr>
            <p:ph type="body" sz="half" idx="2"/>
          </p:nvPr>
        </p:nvSpPr>
        <p:spPr/>
        <p:txBody>
          <a:bodyPr/>
          <a:lstStyle/>
          <a:p>
            <a:r>
              <a:rPr lang="en-US" dirty="0"/>
              <a:t>Class to hold each entry in inventory database.</a:t>
            </a:r>
          </a:p>
        </p:txBody>
      </p:sp>
      <p:sp>
        <p:nvSpPr>
          <p:cNvPr id="5" name="Date Placeholder 4">
            <a:extLst>
              <a:ext uri="{FF2B5EF4-FFF2-40B4-BE49-F238E27FC236}">
                <a16:creationId xmlns:a16="http://schemas.microsoft.com/office/drawing/2014/main" id="{6E1F8B82-5827-204B-CAFF-745E118E2CED}"/>
              </a:ext>
            </a:extLst>
          </p:cNvPr>
          <p:cNvSpPr>
            <a:spLocks noGrp="1"/>
          </p:cNvSpPr>
          <p:nvPr>
            <p:ph type="dt" sz="half" idx="10"/>
          </p:nvPr>
        </p:nvSpPr>
        <p:spPr/>
        <p:txBody>
          <a:bodyPr/>
          <a:lstStyle/>
          <a:p>
            <a:r>
              <a:rPr lang="en-US"/>
              <a:t>2023</a:t>
            </a:r>
            <a:endParaRPr lang="en-US" dirty="0"/>
          </a:p>
        </p:txBody>
      </p:sp>
      <p:sp>
        <p:nvSpPr>
          <p:cNvPr id="6" name="Footer Placeholder 5">
            <a:extLst>
              <a:ext uri="{FF2B5EF4-FFF2-40B4-BE49-F238E27FC236}">
                <a16:creationId xmlns:a16="http://schemas.microsoft.com/office/drawing/2014/main" id="{1B190D10-9435-1D22-5B53-4C1336F5CB4E}"/>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7" name="Slide Number Placeholder 6">
            <a:extLst>
              <a:ext uri="{FF2B5EF4-FFF2-40B4-BE49-F238E27FC236}">
                <a16:creationId xmlns:a16="http://schemas.microsoft.com/office/drawing/2014/main" id="{2D5F3410-CFD4-8745-6BE9-95E84620EE70}"/>
              </a:ext>
            </a:extLst>
          </p:cNvPr>
          <p:cNvSpPr>
            <a:spLocks noGrp="1"/>
          </p:cNvSpPr>
          <p:nvPr>
            <p:ph type="sldNum" sz="quarter" idx="12"/>
          </p:nvPr>
        </p:nvSpPr>
        <p:spPr/>
        <p:txBody>
          <a:bodyPr/>
          <a:lstStyle/>
          <a:p>
            <a:fld id="{58FB4751-880F-D840-AAA9-3A15815CC996}" type="slidenum">
              <a:rPr lang="en-US" smtClean="0"/>
              <a:t>11</a:t>
            </a:fld>
            <a:endParaRPr lang="en-US" dirty="0"/>
          </a:p>
        </p:txBody>
      </p:sp>
      <p:pic>
        <p:nvPicPr>
          <p:cNvPr id="8" name="Picture 7">
            <a:extLst>
              <a:ext uri="{FF2B5EF4-FFF2-40B4-BE49-F238E27FC236}">
                <a16:creationId xmlns:a16="http://schemas.microsoft.com/office/drawing/2014/main" id="{B3BB5A58-AAD1-DAB3-A7C8-09B6D2500257}"/>
              </a:ext>
            </a:extLst>
          </p:cNvPr>
          <p:cNvPicPr>
            <a:picLocks noChangeAspect="1"/>
          </p:cNvPicPr>
          <p:nvPr/>
        </p:nvPicPr>
        <p:blipFill>
          <a:blip r:embed="rId2"/>
          <a:stretch>
            <a:fillRect/>
          </a:stretch>
        </p:blipFill>
        <p:spPr>
          <a:xfrm>
            <a:off x="5915025" y="517028"/>
            <a:ext cx="5818522" cy="5652494"/>
          </a:xfrm>
          <a:prstGeom prst="rect">
            <a:avLst/>
          </a:prstGeom>
        </p:spPr>
      </p:pic>
    </p:spTree>
    <p:extLst>
      <p:ext uri="{BB962C8B-B14F-4D97-AF65-F5344CB8AC3E}">
        <p14:creationId xmlns:p14="http://schemas.microsoft.com/office/powerpoint/2010/main" val="36811492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9F2E9-9E1A-E9F9-EA37-B7E97CB344CB}"/>
              </a:ext>
            </a:extLst>
          </p:cNvPr>
          <p:cNvSpPr>
            <a:spLocks noGrp="1"/>
          </p:cNvSpPr>
          <p:nvPr>
            <p:ph type="title"/>
          </p:nvPr>
        </p:nvSpPr>
        <p:spPr>
          <a:xfrm>
            <a:off x="576072" y="835350"/>
            <a:ext cx="6502620" cy="676656"/>
          </a:xfrm>
        </p:spPr>
        <p:txBody>
          <a:bodyPr/>
          <a:lstStyle/>
          <a:p>
            <a:r>
              <a:rPr lang="en-US" dirty="0"/>
              <a:t>SQL Connection</a:t>
            </a:r>
            <a:br>
              <a:rPr lang="en-US" dirty="0"/>
            </a:br>
            <a:r>
              <a:rPr lang="en-US" dirty="0"/>
              <a:t>Code Snippet</a:t>
            </a:r>
          </a:p>
        </p:txBody>
      </p:sp>
      <p:sp>
        <p:nvSpPr>
          <p:cNvPr id="3" name="Text Placeholder 2">
            <a:extLst>
              <a:ext uri="{FF2B5EF4-FFF2-40B4-BE49-F238E27FC236}">
                <a16:creationId xmlns:a16="http://schemas.microsoft.com/office/drawing/2014/main" id="{16FF8BCB-C6DB-C198-C946-87CDEA7DA7AD}"/>
              </a:ext>
            </a:extLst>
          </p:cNvPr>
          <p:cNvSpPr>
            <a:spLocks noGrp="1"/>
          </p:cNvSpPr>
          <p:nvPr>
            <p:ph type="body" sz="half" idx="2"/>
          </p:nvPr>
        </p:nvSpPr>
        <p:spPr/>
        <p:txBody>
          <a:bodyPr/>
          <a:lstStyle/>
          <a:p>
            <a:r>
              <a:rPr lang="en-US" dirty="0"/>
              <a:t>Looping through the database, we add each entry into a new inventory item class object.</a:t>
            </a:r>
          </a:p>
        </p:txBody>
      </p:sp>
      <p:sp>
        <p:nvSpPr>
          <p:cNvPr id="5" name="Date Placeholder 4">
            <a:extLst>
              <a:ext uri="{FF2B5EF4-FFF2-40B4-BE49-F238E27FC236}">
                <a16:creationId xmlns:a16="http://schemas.microsoft.com/office/drawing/2014/main" id="{6E1F8B82-5827-204B-CAFF-745E118E2CED}"/>
              </a:ext>
            </a:extLst>
          </p:cNvPr>
          <p:cNvSpPr>
            <a:spLocks noGrp="1"/>
          </p:cNvSpPr>
          <p:nvPr>
            <p:ph type="dt" sz="half" idx="10"/>
          </p:nvPr>
        </p:nvSpPr>
        <p:spPr/>
        <p:txBody>
          <a:bodyPr/>
          <a:lstStyle/>
          <a:p>
            <a:r>
              <a:rPr lang="en-US"/>
              <a:t>2023</a:t>
            </a:r>
            <a:endParaRPr lang="en-US" dirty="0"/>
          </a:p>
        </p:txBody>
      </p:sp>
      <p:sp>
        <p:nvSpPr>
          <p:cNvPr id="6" name="Footer Placeholder 5">
            <a:extLst>
              <a:ext uri="{FF2B5EF4-FFF2-40B4-BE49-F238E27FC236}">
                <a16:creationId xmlns:a16="http://schemas.microsoft.com/office/drawing/2014/main" id="{1B190D10-9435-1D22-5B53-4C1336F5CB4E}"/>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7" name="Slide Number Placeholder 6">
            <a:extLst>
              <a:ext uri="{FF2B5EF4-FFF2-40B4-BE49-F238E27FC236}">
                <a16:creationId xmlns:a16="http://schemas.microsoft.com/office/drawing/2014/main" id="{2D5F3410-CFD4-8745-6BE9-95E84620EE70}"/>
              </a:ext>
            </a:extLst>
          </p:cNvPr>
          <p:cNvSpPr>
            <a:spLocks noGrp="1"/>
          </p:cNvSpPr>
          <p:nvPr>
            <p:ph type="sldNum" sz="quarter" idx="12"/>
          </p:nvPr>
        </p:nvSpPr>
        <p:spPr/>
        <p:txBody>
          <a:bodyPr/>
          <a:lstStyle/>
          <a:p>
            <a:fld id="{58FB4751-880F-D840-AAA9-3A15815CC996}" type="slidenum">
              <a:rPr lang="en-US" smtClean="0"/>
              <a:t>12</a:t>
            </a:fld>
            <a:endParaRPr lang="en-US" dirty="0"/>
          </a:p>
        </p:txBody>
      </p:sp>
      <p:pic>
        <p:nvPicPr>
          <p:cNvPr id="9" name="Picture 8">
            <a:extLst>
              <a:ext uri="{FF2B5EF4-FFF2-40B4-BE49-F238E27FC236}">
                <a16:creationId xmlns:a16="http://schemas.microsoft.com/office/drawing/2014/main" id="{18E0C3FF-BDB4-03E5-FBB7-06FD113A2CF7}"/>
              </a:ext>
            </a:extLst>
          </p:cNvPr>
          <p:cNvPicPr>
            <a:picLocks noChangeAspect="1"/>
          </p:cNvPicPr>
          <p:nvPr/>
        </p:nvPicPr>
        <p:blipFill>
          <a:blip r:embed="rId2"/>
          <a:stretch>
            <a:fillRect/>
          </a:stretch>
        </p:blipFill>
        <p:spPr>
          <a:xfrm>
            <a:off x="6004561" y="1074104"/>
            <a:ext cx="5534024" cy="5079808"/>
          </a:xfrm>
          <a:prstGeom prst="rect">
            <a:avLst/>
          </a:prstGeom>
        </p:spPr>
      </p:pic>
    </p:spTree>
    <p:extLst>
      <p:ext uri="{BB962C8B-B14F-4D97-AF65-F5344CB8AC3E}">
        <p14:creationId xmlns:p14="http://schemas.microsoft.com/office/powerpoint/2010/main" val="4220134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9F2E9-9E1A-E9F9-EA37-B7E97CB344CB}"/>
              </a:ext>
            </a:extLst>
          </p:cNvPr>
          <p:cNvSpPr>
            <a:spLocks noGrp="1"/>
          </p:cNvSpPr>
          <p:nvPr>
            <p:ph type="title"/>
          </p:nvPr>
        </p:nvSpPr>
        <p:spPr>
          <a:xfrm>
            <a:off x="576072" y="835350"/>
            <a:ext cx="6502620" cy="676656"/>
          </a:xfrm>
        </p:spPr>
        <p:txBody>
          <a:bodyPr/>
          <a:lstStyle/>
          <a:p>
            <a:r>
              <a:rPr lang="en-US" dirty="0"/>
              <a:t>Table View Loader</a:t>
            </a:r>
            <a:br>
              <a:rPr lang="en-US" dirty="0"/>
            </a:br>
            <a:r>
              <a:rPr lang="en-US" dirty="0"/>
              <a:t>Code Snippet</a:t>
            </a:r>
          </a:p>
        </p:txBody>
      </p:sp>
      <p:sp>
        <p:nvSpPr>
          <p:cNvPr id="3" name="Text Placeholder 2">
            <a:extLst>
              <a:ext uri="{FF2B5EF4-FFF2-40B4-BE49-F238E27FC236}">
                <a16:creationId xmlns:a16="http://schemas.microsoft.com/office/drawing/2014/main" id="{16FF8BCB-C6DB-C198-C946-87CDEA7DA7AD}"/>
              </a:ext>
            </a:extLst>
          </p:cNvPr>
          <p:cNvSpPr>
            <a:spLocks noGrp="1"/>
          </p:cNvSpPr>
          <p:nvPr>
            <p:ph type="body" sz="half" idx="2"/>
          </p:nvPr>
        </p:nvSpPr>
        <p:spPr/>
        <p:txBody>
          <a:bodyPr/>
          <a:lstStyle/>
          <a:p>
            <a:r>
              <a:rPr lang="en-US" dirty="0"/>
              <a:t>Set each table view column and row based on data from the SQL table, loaded into an observable list.</a:t>
            </a:r>
          </a:p>
        </p:txBody>
      </p:sp>
      <p:sp>
        <p:nvSpPr>
          <p:cNvPr id="5" name="Date Placeholder 4">
            <a:extLst>
              <a:ext uri="{FF2B5EF4-FFF2-40B4-BE49-F238E27FC236}">
                <a16:creationId xmlns:a16="http://schemas.microsoft.com/office/drawing/2014/main" id="{6E1F8B82-5827-204B-CAFF-745E118E2CED}"/>
              </a:ext>
            </a:extLst>
          </p:cNvPr>
          <p:cNvSpPr>
            <a:spLocks noGrp="1"/>
          </p:cNvSpPr>
          <p:nvPr>
            <p:ph type="dt" sz="half" idx="10"/>
          </p:nvPr>
        </p:nvSpPr>
        <p:spPr/>
        <p:txBody>
          <a:bodyPr/>
          <a:lstStyle/>
          <a:p>
            <a:r>
              <a:rPr lang="en-US"/>
              <a:t>2023</a:t>
            </a:r>
            <a:endParaRPr lang="en-US" dirty="0"/>
          </a:p>
        </p:txBody>
      </p:sp>
      <p:sp>
        <p:nvSpPr>
          <p:cNvPr id="6" name="Footer Placeholder 5">
            <a:extLst>
              <a:ext uri="{FF2B5EF4-FFF2-40B4-BE49-F238E27FC236}">
                <a16:creationId xmlns:a16="http://schemas.microsoft.com/office/drawing/2014/main" id="{1B190D10-9435-1D22-5B53-4C1336F5CB4E}"/>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7" name="Slide Number Placeholder 6">
            <a:extLst>
              <a:ext uri="{FF2B5EF4-FFF2-40B4-BE49-F238E27FC236}">
                <a16:creationId xmlns:a16="http://schemas.microsoft.com/office/drawing/2014/main" id="{2D5F3410-CFD4-8745-6BE9-95E84620EE70}"/>
              </a:ext>
            </a:extLst>
          </p:cNvPr>
          <p:cNvSpPr>
            <a:spLocks noGrp="1"/>
          </p:cNvSpPr>
          <p:nvPr>
            <p:ph type="sldNum" sz="quarter" idx="12"/>
          </p:nvPr>
        </p:nvSpPr>
        <p:spPr/>
        <p:txBody>
          <a:bodyPr/>
          <a:lstStyle/>
          <a:p>
            <a:fld id="{58FB4751-880F-D840-AAA9-3A15815CC996}" type="slidenum">
              <a:rPr lang="en-US" smtClean="0"/>
              <a:t>13</a:t>
            </a:fld>
            <a:endParaRPr lang="en-US" dirty="0"/>
          </a:p>
        </p:txBody>
      </p:sp>
      <p:pic>
        <p:nvPicPr>
          <p:cNvPr id="11" name="Picture 10">
            <a:extLst>
              <a:ext uri="{FF2B5EF4-FFF2-40B4-BE49-F238E27FC236}">
                <a16:creationId xmlns:a16="http://schemas.microsoft.com/office/drawing/2014/main" id="{DA5D1E16-5ED9-6280-875C-0CEA7C0C58B8}"/>
              </a:ext>
            </a:extLst>
          </p:cNvPr>
          <p:cNvPicPr>
            <a:picLocks noChangeAspect="1"/>
          </p:cNvPicPr>
          <p:nvPr/>
        </p:nvPicPr>
        <p:blipFill>
          <a:blip r:embed="rId2"/>
          <a:stretch>
            <a:fillRect/>
          </a:stretch>
        </p:blipFill>
        <p:spPr>
          <a:xfrm>
            <a:off x="5148072" y="1501263"/>
            <a:ext cx="6945269" cy="3929062"/>
          </a:xfrm>
          <a:prstGeom prst="rect">
            <a:avLst/>
          </a:prstGeom>
        </p:spPr>
      </p:pic>
    </p:spTree>
    <p:extLst>
      <p:ext uri="{BB962C8B-B14F-4D97-AF65-F5344CB8AC3E}">
        <p14:creationId xmlns:p14="http://schemas.microsoft.com/office/powerpoint/2010/main" val="3479548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9F2E9-9E1A-E9F9-EA37-B7E97CB344CB}"/>
              </a:ext>
            </a:extLst>
          </p:cNvPr>
          <p:cNvSpPr>
            <a:spLocks noGrp="1"/>
          </p:cNvSpPr>
          <p:nvPr>
            <p:ph type="title"/>
          </p:nvPr>
        </p:nvSpPr>
        <p:spPr>
          <a:xfrm>
            <a:off x="576072" y="835350"/>
            <a:ext cx="6502620" cy="676656"/>
          </a:xfrm>
        </p:spPr>
        <p:txBody>
          <a:bodyPr/>
          <a:lstStyle/>
          <a:p>
            <a:r>
              <a:rPr lang="en-US" dirty="0"/>
              <a:t>Search Function</a:t>
            </a:r>
            <a:br>
              <a:rPr lang="en-US" dirty="0"/>
            </a:br>
            <a:r>
              <a:rPr lang="en-US" dirty="0"/>
              <a:t>Code Snippet</a:t>
            </a:r>
          </a:p>
        </p:txBody>
      </p:sp>
      <p:sp>
        <p:nvSpPr>
          <p:cNvPr id="3" name="Text Placeholder 2">
            <a:extLst>
              <a:ext uri="{FF2B5EF4-FFF2-40B4-BE49-F238E27FC236}">
                <a16:creationId xmlns:a16="http://schemas.microsoft.com/office/drawing/2014/main" id="{16FF8BCB-C6DB-C198-C946-87CDEA7DA7AD}"/>
              </a:ext>
            </a:extLst>
          </p:cNvPr>
          <p:cNvSpPr>
            <a:spLocks noGrp="1"/>
          </p:cNvSpPr>
          <p:nvPr>
            <p:ph type="body" sz="half" idx="2"/>
          </p:nvPr>
        </p:nvSpPr>
        <p:spPr/>
        <p:txBody>
          <a:bodyPr/>
          <a:lstStyle/>
          <a:p>
            <a:r>
              <a:rPr lang="en-US" dirty="0"/>
              <a:t>Using a filtered list and a listener that checks for any change in the search bar, the function checks every string entered against the database and returns the new list to the table view.</a:t>
            </a:r>
          </a:p>
        </p:txBody>
      </p:sp>
      <p:sp>
        <p:nvSpPr>
          <p:cNvPr id="5" name="Date Placeholder 4">
            <a:extLst>
              <a:ext uri="{FF2B5EF4-FFF2-40B4-BE49-F238E27FC236}">
                <a16:creationId xmlns:a16="http://schemas.microsoft.com/office/drawing/2014/main" id="{6E1F8B82-5827-204B-CAFF-745E118E2CED}"/>
              </a:ext>
            </a:extLst>
          </p:cNvPr>
          <p:cNvSpPr>
            <a:spLocks noGrp="1"/>
          </p:cNvSpPr>
          <p:nvPr>
            <p:ph type="dt" sz="half" idx="10"/>
          </p:nvPr>
        </p:nvSpPr>
        <p:spPr/>
        <p:txBody>
          <a:bodyPr/>
          <a:lstStyle/>
          <a:p>
            <a:r>
              <a:rPr lang="en-US"/>
              <a:t>2023</a:t>
            </a:r>
            <a:endParaRPr lang="en-US" dirty="0"/>
          </a:p>
        </p:txBody>
      </p:sp>
      <p:sp>
        <p:nvSpPr>
          <p:cNvPr id="6" name="Footer Placeholder 5">
            <a:extLst>
              <a:ext uri="{FF2B5EF4-FFF2-40B4-BE49-F238E27FC236}">
                <a16:creationId xmlns:a16="http://schemas.microsoft.com/office/drawing/2014/main" id="{1B190D10-9435-1D22-5B53-4C1336F5CB4E}"/>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7" name="Slide Number Placeholder 6">
            <a:extLst>
              <a:ext uri="{FF2B5EF4-FFF2-40B4-BE49-F238E27FC236}">
                <a16:creationId xmlns:a16="http://schemas.microsoft.com/office/drawing/2014/main" id="{2D5F3410-CFD4-8745-6BE9-95E84620EE70}"/>
              </a:ext>
            </a:extLst>
          </p:cNvPr>
          <p:cNvSpPr>
            <a:spLocks noGrp="1"/>
          </p:cNvSpPr>
          <p:nvPr>
            <p:ph type="sldNum" sz="quarter" idx="12"/>
          </p:nvPr>
        </p:nvSpPr>
        <p:spPr/>
        <p:txBody>
          <a:bodyPr/>
          <a:lstStyle/>
          <a:p>
            <a:fld id="{58FB4751-880F-D840-AAA9-3A15815CC996}" type="slidenum">
              <a:rPr lang="en-US" smtClean="0"/>
              <a:t>14</a:t>
            </a:fld>
            <a:endParaRPr lang="en-US" dirty="0"/>
          </a:p>
        </p:txBody>
      </p:sp>
      <p:pic>
        <p:nvPicPr>
          <p:cNvPr id="8" name="Picture 7">
            <a:extLst>
              <a:ext uri="{FF2B5EF4-FFF2-40B4-BE49-F238E27FC236}">
                <a16:creationId xmlns:a16="http://schemas.microsoft.com/office/drawing/2014/main" id="{4AA1394D-F499-2E9B-6B3B-DF0CCE50922F}"/>
              </a:ext>
            </a:extLst>
          </p:cNvPr>
          <p:cNvPicPr>
            <a:picLocks noChangeAspect="1"/>
          </p:cNvPicPr>
          <p:nvPr/>
        </p:nvPicPr>
        <p:blipFill>
          <a:blip r:embed="rId2"/>
          <a:stretch>
            <a:fillRect/>
          </a:stretch>
        </p:blipFill>
        <p:spPr>
          <a:xfrm>
            <a:off x="5148072" y="869649"/>
            <a:ext cx="6908220" cy="5065484"/>
          </a:xfrm>
          <a:prstGeom prst="rect">
            <a:avLst/>
          </a:prstGeom>
        </p:spPr>
      </p:pic>
      <p:pic>
        <p:nvPicPr>
          <p:cNvPr id="11" name="Picture 10">
            <a:extLst>
              <a:ext uri="{FF2B5EF4-FFF2-40B4-BE49-F238E27FC236}">
                <a16:creationId xmlns:a16="http://schemas.microsoft.com/office/drawing/2014/main" id="{B2F0ECDD-1DC0-6750-0131-F7E7432EC19A}"/>
              </a:ext>
            </a:extLst>
          </p:cNvPr>
          <p:cNvPicPr>
            <a:picLocks noChangeAspect="1"/>
          </p:cNvPicPr>
          <p:nvPr/>
        </p:nvPicPr>
        <p:blipFill>
          <a:blip r:embed="rId3"/>
          <a:stretch>
            <a:fillRect/>
          </a:stretch>
        </p:blipFill>
        <p:spPr>
          <a:xfrm>
            <a:off x="187756" y="5961730"/>
            <a:ext cx="11868536" cy="279874"/>
          </a:xfrm>
          <a:prstGeom prst="rect">
            <a:avLst/>
          </a:prstGeom>
        </p:spPr>
      </p:pic>
    </p:spTree>
    <p:extLst>
      <p:ext uri="{BB962C8B-B14F-4D97-AF65-F5344CB8AC3E}">
        <p14:creationId xmlns:p14="http://schemas.microsoft.com/office/powerpoint/2010/main" val="28498662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7679D-DC49-184B-33D7-D460C700C85D}"/>
              </a:ext>
            </a:extLst>
          </p:cNvPr>
          <p:cNvSpPr>
            <a:spLocks noGrp="1"/>
          </p:cNvSpPr>
          <p:nvPr>
            <p:ph type="title"/>
          </p:nvPr>
        </p:nvSpPr>
        <p:spPr>
          <a:xfrm>
            <a:off x="576071" y="704088"/>
            <a:ext cx="9144000" cy="676656"/>
          </a:xfrm>
        </p:spPr>
        <p:txBody>
          <a:bodyPr/>
          <a:lstStyle/>
          <a:p>
            <a:r>
              <a:rPr lang="en-US" dirty="0"/>
              <a:t>core test plan</a:t>
            </a:r>
          </a:p>
        </p:txBody>
      </p:sp>
      <p:sp>
        <p:nvSpPr>
          <p:cNvPr id="8" name="Text Placeholder 7">
            <a:extLst>
              <a:ext uri="{FF2B5EF4-FFF2-40B4-BE49-F238E27FC236}">
                <a16:creationId xmlns:a16="http://schemas.microsoft.com/office/drawing/2014/main" id="{955CC3A7-DD9A-E887-A929-DE6D4C1E47B9}"/>
              </a:ext>
            </a:extLst>
          </p:cNvPr>
          <p:cNvSpPr>
            <a:spLocks noGrp="1"/>
          </p:cNvSpPr>
          <p:nvPr>
            <p:ph type="body" sz="quarter" idx="13"/>
          </p:nvPr>
        </p:nvSpPr>
        <p:spPr/>
        <p:txBody>
          <a:bodyPr/>
          <a:lstStyle/>
          <a:p>
            <a:r>
              <a:rPr lang="en-US" dirty="0"/>
              <a:t>UI NAV</a:t>
            </a:r>
          </a:p>
          <a:p>
            <a:pPr lvl="1"/>
            <a:r>
              <a:rPr lang="en-US" dirty="0"/>
              <a:t>Verify UI navigation operates properly</a:t>
            </a:r>
          </a:p>
          <a:p>
            <a:endParaRPr lang="en-US" dirty="0"/>
          </a:p>
        </p:txBody>
      </p:sp>
      <p:sp>
        <p:nvSpPr>
          <p:cNvPr id="17" name="Text Placeholder 16">
            <a:extLst>
              <a:ext uri="{FF2B5EF4-FFF2-40B4-BE49-F238E27FC236}">
                <a16:creationId xmlns:a16="http://schemas.microsoft.com/office/drawing/2014/main" id="{21A076CC-9414-293E-8AB1-B8C2EA1C5FEE}"/>
              </a:ext>
            </a:extLst>
          </p:cNvPr>
          <p:cNvSpPr>
            <a:spLocks noGrp="1"/>
          </p:cNvSpPr>
          <p:nvPr>
            <p:ph type="body" sz="quarter" idx="15"/>
          </p:nvPr>
        </p:nvSpPr>
        <p:spPr/>
        <p:txBody>
          <a:bodyPr/>
          <a:lstStyle/>
          <a:p>
            <a:r>
              <a:rPr lang="en-US" dirty="0"/>
              <a:t>Data</a:t>
            </a:r>
          </a:p>
          <a:p>
            <a:pPr lvl="1"/>
            <a:r>
              <a:rPr lang="en-US" dirty="0"/>
              <a:t>Test core functionality of database functionality</a:t>
            </a:r>
          </a:p>
        </p:txBody>
      </p:sp>
      <p:sp>
        <p:nvSpPr>
          <p:cNvPr id="9" name="Text Placeholder 8">
            <a:extLst>
              <a:ext uri="{FF2B5EF4-FFF2-40B4-BE49-F238E27FC236}">
                <a16:creationId xmlns:a16="http://schemas.microsoft.com/office/drawing/2014/main" id="{EE754D37-3AA6-7249-76D8-52F85F4C158A}"/>
              </a:ext>
            </a:extLst>
          </p:cNvPr>
          <p:cNvSpPr>
            <a:spLocks noGrp="1"/>
          </p:cNvSpPr>
          <p:nvPr>
            <p:ph type="body" sz="quarter" idx="14"/>
          </p:nvPr>
        </p:nvSpPr>
        <p:spPr/>
        <p:txBody>
          <a:bodyPr/>
          <a:lstStyle/>
          <a:p>
            <a:r>
              <a:rPr lang="en-US" dirty="0"/>
              <a:t>Push Overstock</a:t>
            </a:r>
          </a:p>
          <a:p>
            <a:pPr lvl="1"/>
            <a:r>
              <a:rPr lang="en-US" dirty="0"/>
              <a:t>Test functionality of push overstock module</a:t>
            </a:r>
          </a:p>
        </p:txBody>
      </p:sp>
      <p:sp>
        <p:nvSpPr>
          <p:cNvPr id="26" name="Text Placeholder 25">
            <a:extLst>
              <a:ext uri="{FF2B5EF4-FFF2-40B4-BE49-F238E27FC236}">
                <a16:creationId xmlns:a16="http://schemas.microsoft.com/office/drawing/2014/main" id="{FFCA4FA2-1095-105E-5606-3D90E73136C3}"/>
              </a:ext>
            </a:extLst>
          </p:cNvPr>
          <p:cNvSpPr>
            <a:spLocks noGrp="1"/>
          </p:cNvSpPr>
          <p:nvPr>
            <p:ph type="body" sz="quarter" idx="17"/>
          </p:nvPr>
        </p:nvSpPr>
        <p:spPr/>
        <p:txBody>
          <a:bodyPr/>
          <a:lstStyle/>
          <a:p>
            <a:r>
              <a:rPr lang="en-US" dirty="0"/>
              <a:t>Price Update</a:t>
            </a:r>
          </a:p>
          <a:p>
            <a:pPr lvl="1"/>
            <a:r>
              <a:rPr lang="en-US" dirty="0"/>
              <a:t>Test functionality of price update module</a:t>
            </a:r>
          </a:p>
        </p:txBody>
      </p:sp>
      <p:sp>
        <p:nvSpPr>
          <p:cNvPr id="18" name="Text Placeholder 17">
            <a:extLst>
              <a:ext uri="{FF2B5EF4-FFF2-40B4-BE49-F238E27FC236}">
                <a16:creationId xmlns:a16="http://schemas.microsoft.com/office/drawing/2014/main" id="{871694C6-64CB-2042-D079-8D98D610EDB0}"/>
              </a:ext>
            </a:extLst>
          </p:cNvPr>
          <p:cNvSpPr>
            <a:spLocks noGrp="1"/>
          </p:cNvSpPr>
          <p:nvPr>
            <p:ph type="body" sz="quarter" idx="16"/>
          </p:nvPr>
        </p:nvSpPr>
        <p:spPr/>
        <p:txBody>
          <a:bodyPr/>
          <a:lstStyle/>
          <a:p>
            <a:r>
              <a:rPr lang="en-US" dirty="0"/>
              <a:t>Mobile </a:t>
            </a:r>
            <a:r>
              <a:rPr lang="en-US" dirty="0" err="1"/>
              <a:t>ui</a:t>
            </a:r>
            <a:endParaRPr lang="en-US" dirty="0"/>
          </a:p>
          <a:p>
            <a:pPr lvl="1"/>
            <a:r>
              <a:rPr lang="en-US" dirty="0"/>
              <a:t>Verify mobile UI navigation operates properly and scales properly</a:t>
            </a:r>
          </a:p>
        </p:txBody>
      </p:sp>
    </p:spTree>
    <p:extLst>
      <p:ext uri="{BB962C8B-B14F-4D97-AF65-F5344CB8AC3E}">
        <p14:creationId xmlns:p14="http://schemas.microsoft.com/office/powerpoint/2010/main" val="327257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F5768EFB-B317-47EA-C969-D365EB136882}"/>
              </a:ext>
            </a:extLst>
          </p:cNvPr>
          <p:cNvSpPr>
            <a:spLocks noGrp="1"/>
          </p:cNvSpPr>
          <p:nvPr>
            <p:ph type="title"/>
          </p:nvPr>
        </p:nvSpPr>
        <p:spPr/>
        <p:txBody>
          <a:bodyPr/>
          <a:lstStyle/>
          <a:p>
            <a:r>
              <a:rPr lang="en-US" dirty="0"/>
              <a:t>suggested enhancements</a:t>
            </a:r>
          </a:p>
        </p:txBody>
      </p:sp>
      <p:sp>
        <p:nvSpPr>
          <p:cNvPr id="2" name="Date Placeholder 1">
            <a:extLst>
              <a:ext uri="{FF2B5EF4-FFF2-40B4-BE49-F238E27FC236}">
                <a16:creationId xmlns:a16="http://schemas.microsoft.com/office/drawing/2014/main" id="{E9350B43-2FC6-DBFA-2920-C8265C1C6A48}"/>
              </a:ext>
            </a:extLst>
          </p:cNvPr>
          <p:cNvSpPr>
            <a:spLocks noGrp="1"/>
          </p:cNvSpPr>
          <p:nvPr>
            <p:ph type="dt" sz="half" idx="10"/>
          </p:nvPr>
        </p:nvSpPr>
        <p:spPr/>
        <p:txBody>
          <a:bodyPr/>
          <a:lstStyle/>
          <a:p>
            <a:r>
              <a:rPr lang="en-US" dirty="0"/>
              <a:t>2023</a:t>
            </a:r>
          </a:p>
        </p:txBody>
      </p:sp>
      <p:sp>
        <p:nvSpPr>
          <p:cNvPr id="3" name="Footer Placeholder 2">
            <a:extLst>
              <a:ext uri="{FF2B5EF4-FFF2-40B4-BE49-F238E27FC236}">
                <a16:creationId xmlns:a16="http://schemas.microsoft.com/office/drawing/2014/main" id="{B1EFDBE1-8C88-4D39-6BA3-537373DFA091}"/>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4" name="Slide Number Placeholder 3">
            <a:extLst>
              <a:ext uri="{FF2B5EF4-FFF2-40B4-BE49-F238E27FC236}">
                <a16:creationId xmlns:a16="http://schemas.microsoft.com/office/drawing/2014/main" id="{6D91CF39-6540-5B9E-8E6C-4310213A7FEF}"/>
              </a:ext>
            </a:extLst>
          </p:cNvPr>
          <p:cNvSpPr>
            <a:spLocks noGrp="1"/>
          </p:cNvSpPr>
          <p:nvPr>
            <p:ph type="sldNum" sz="quarter" idx="12"/>
          </p:nvPr>
        </p:nvSpPr>
        <p:spPr/>
        <p:txBody>
          <a:bodyPr/>
          <a:lstStyle/>
          <a:p>
            <a:fld id="{58FB4751-880F-D840-AAA9-3A15815CC996}" type="slidenum">
              <a:rPr lang="en-US" smtClean="0"/>
              <a:t>16</a:t>
            </a:fld>
            <a:endParaRPr lang="en-US" dirty="0"/>
          </a:p>
        </p:txBody>
      </p:sp>
      <p:sp>
        <p:nvSpPr>
          <p:cNvPr id="6" name="Text Placeholder 5">
            <a:extLst>
              <a:ext uri="{FF2B5EF4-FFF2-40B4-BE49-F238E27FC236}">
                <a16:creationId xmlns:a16="http://schemas.microsoft.com/office/drawing/2014/main" id="{F356C9CC-C8F3-3972-F305-4D132FB28D13}"/>
              </a:ext>
            </a:extLst>
          </p:cNvPr>
          <p:cNvSpPr>
            <a:spLocks noGrp="1"/>
          </p:cNvSpPr>
          <p:nvPr>
            <p:ph type="body" sz="quarter" idx="13"/>
          </p:nvPr>
        </p:nvSpPr>
        <p:spPr/>
        <p:txBody>
          <a:bodyPr>
            <a:normAutofit fontScale="92500" lnSpcReduction="10000"/>
          </a:bodyPr>
          <a:lstStyle/>
          <a:p>
            <a:pPr marL="342900" indent="-342900">
              <a:buFont typeface="Arial" panose="020B0604020202020204" pitchFamily="34" charset="0"/>
              <a:buChar char="•"/>
            </a:pPr>
            <a:r>
              <a:rPr lang="en-US" dirty="0"/>
              <a:t>Item search between store locations</a:t>
            </a:r>
          </a:p>
          <a:p>
            <a:pPr marL="342900" indent="-342900">
              <a:buFont typeface="Arial" panose="020B0604020202020204" pitchFamily="34" charset="0"/>
              <a:buChar char="•"/>
            </a:pPr>
            <a:r>
              <a:rPr lang="en-US" dirty="0"/>
              <a:t>Barcode functionality</a:t>
            </a:r>
          </a:p>
          <a:p>
            <a:pPr marL="342900" indent="-342900">
              <a:buFont typeface="Arial" panose="020B0604020202020204" pitchFamily="34" charset="0"/>
              <a:buChar char="•"/>
            </a:pPr>
            <a:r>
              <a:rPr lang="en-US" dirty="0"/>
              <a:t>Inventory optimization based on sales</a:t>
            </a:r>
          </a:p>
          <a:p>
            <a:pPr marL="342900" indent="-342900">
              <a:buFont typeface="Arial" panose="020B0604020202020204" pitchFamily="34" charset="0"/>
              <a:buChar char="•"/>
            </a:pPr>
            <a:r>
              <a:rPr lang="en-US" dirty="0"/>
              <a:t>Automated item ordering</a:t>
            </a:r>
          </a:p>
          <a:p>
            <a:pPr marL="342900" indent="-342900">
              <a:buFont typeface="Arial" panose="020B0604020202020204" pitchFamily="34" charset="0"/>
              <a:buChar char="•"/>
            </a:pPr>
            <a:r>
              <a:rPr lang="en-US" dirty="0"/>
              <a:t>Demand forecasting</a:t>
            </a:r>
          </a:p>
          <a:p>
            <a:pPr marL="342900" indent="-342900">
              <a:buFont typeface="Arial" panose="020B0604020202020204" pitchFamily="34" charset="0"/>
              <a:buChar char="•"/>
            </a:pPr>
            <a:r>
              <a:rPr lang="en-US" dirty="0"/>
              <a:t>Cycle Count function</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0967174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
            <a:extLst>
              <a:ext uri="{FF2B5EF4-FFF2-40B4-BE49-F238E27FC236}">
                <a16:creationId xmlns:a16="http://schemas.microsoft.com/office/drawing/2014/main" id="{31B00860-27CD-C1F8-1874-839E13ED53E2}"/>
              </a:ext>
            </a:extLst>
          </p:cNvPr>
          <p:cNvSpPr>
            <a:spLocks noGrp="1"/>
          </p:cNvSpPr>
          <p:nvPr>
            <p:ph type="body" sz="half" idx="2"/>
          </p:nvPr>
        </p:nvSpPr>
        <p:spPr>
          <a:xfrm>
            <a:off x="576072" y="1947671"/>
            <a:ext cx="4572000" cy="4070729"/>
          </a:xfrm>
        </p:spPr>
        <p:txBody>
          <a:bodyPr/>
          <a:lstStyle/>
          <a:p>
            <a:pPr marL="285750" indent="-285750">
              <a:buFont typeface="Arial" panose="020B0604020202020204" pitchFamily="34" charset="0"/>
              <a:buChar char="•"/>
            </a:pPr>
            <a:r>
              <a:rPr lang="en-US" dirty="0"/>
              <a:t>Deciding on what to leave on the cutting room floor is a very difficult task for a project you are interested in.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Project management is difficult and requires a lot of forward thinking, much more then expected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Working on a project with a team over the internet is more difficult then anticipated, with varying schedules and communication methods</a:t>
            </a:r>
          </a:p>
        </p:txBody>
      </p:sp>
      <p:sp>
        <p:nvSpPr>
          <p:cNvPr id="5" name="Date Placeholder 4">
            <a:extLst>
              <a:ext uri="{FF2B5EF4-FFF2-40B4-BE49-F238E27FC236}">
                <a16:creationId xmlns:a16="http://schemas.microsoft.com/office/drawing/2014/main" id="{BA7128F9-3845-0E32-E994-A921ED941BB4}"/>
              </a:ext>
            </a:extLst>
          </p:cNvPr>
          <p:cNvSpPr>
            <a:spLocks noGrp="1"/>
          </p:cNvSpPr>
          <p:nvPr>
            <p:ph type="dt" sz="half" idx="10"/>
          </p:nvPr>
        </p:nvSpPr>
        <p:spPr>
          <a:xfrm>
            <a:off x="365760" y="6464808"/>
            <a:ext cx="987552" cy="310896"/>
          </a:xfrm>
        </p:spPr>
        <p:txBody>
          <a:bodyPr anchor="ctr">
            <a:normAutofit/>
          </a:bodyPr>
          <a:lstStyle/>
          <a:p>
            <a:pPr>
              <a:spcAft>
                <a:spcPts val="600"/>
              </a:spcAft>
            </a:pPr>
            <a:r>
              <a:rPr lang="en-US"/>
              <a:t>2023</a:t>
            </a:r>
          </a:p>
        </p:txBody>
      </p:sp>
      <p:sp>
        <p:nvSpPr>
          <p:cNvPr id="6" name="Footer Placeholder 5">
            <a:extLst>
              <a:ext uri="{FF2B5EF4-FFF2-40B4-BE49-F238E27FC236}">
                <a16:creationId xmlns:a16="http://schemas.microsoft.com/office/drawing/2014/main" id="{A66E6998-7406-5985-F553-D4CE081F8A0B}"/>
              </a:ext>
            </a:extLst>
          </p:cNvPr>
          <p:cNvSpPr>
            <a:spLocks noGrp="1"/>
          </p:cNvSpPr>
          <p:nvPr>
            <p:ph type="ftr" sz="quarter" idx="11"/>
          </p:nvPr>
        </p:nvSpPr>
        <p:spPr>
          <a:xfrm>
            <a:off x="4379976" y="6464808"/>
            <a:ext cx="3438144" cy="310896"/>
          </a:xfrm>
        </p:spPr>
        <p:txBody>
          <a:bodyPr anchor="ctr">
            <a:normAutofit/>
          </a:bodyPr>
          <a:lstStyle/>
          <a:p>
            <a:pPr>
              <a:spcAft>
                <a:spcPts val="600"/>
              </a:spcAft>
            </a:pPr>
            <a:r>
              <a:rPr lang="en-US" dirty="0"/>
              <a:t>Inventory Control System Final Presentation</a:t>
            </a:r>
          </a:p>
        </p:txBody>
      </p:sp>
      <p:sp>
        <p:nvSpPr>
          <p:cNvPr id="7" name="Slide Number Placeholder 6">
            <a:extLst>
              <a:ext uri="{FF2B5EF4-FFF2-40B4-BE49-F238E27FC236}">
                <a16:creationId xmlns:a16="http://schemas.microsoft.com/office/drawing/2014/main" id="{1112E3EB-67B6-542F-8DA7-9025B6FF5D75}"/>
              </a:ext>
            </a:extLst>
          </p:cNvPr>
          <p:cNvSpPr>
            <a:spLocks noGrp="1"/>
          </p:cNvSpPr>
          <p:nvPr>
            <p:ph type="sldNum" sz="quarter" idx="12"/>
          </p:nvPr>
        </p:nvSpPr>
        <p:spPr>
          <a:xfrm>
            <a:off x="11027664" y="6464808"/>
            <a:ext cx="987552" cy="310896"/>
          </a:xfrm>
        </p:spPr>
        <p:txBody>
          <a:bodyPr anchor="ctr">
            <a:normAutofit/>
          </a:bodyPr>
          <a:lstStyle/>
          <a:p>
            <a:pPr>
              <a:spcAft>
                <a:spcPts val="600"/>
              </a:spcAft>
            </a:pPr>
            <a:fld id="{58FB4751-880F-D840-AAA9-3A15815CC996}" type="slidenum">
              <a:rPr lang="en-US" smtClean="0"/>
              <a:pPr>
                <a:spcAft>
                  <a:spcPts val="600"/>
                </a:spcAft>
              </a:pPr>
              <a:t>17</a:t>
            </a:fld>
            <a:endParaRPr lang="en-US"/>
          </a:p>
        </p:txBody>
      </p:sp>
      <p:pic>
        <p:nvPicPr>
          <p:cNvPr id="9" name="Picture Placeholder 8" descr="A person pushing a piece of dominoes&#10;&#10;Description automatically generated">
            <a:extLst>
              <a:ext uri="{FF2B5EF4-FFF2-40B4-BE49-F238E27FC236}">
                <a16:creationId xmlns:a16="http://schemas.microsoft.com/office/drawing/2014/main" id="{96BC8455-FAD3-998A-A11E-DEB65604E5CB}"/>
              </a:ext>
            </a:extLst>
          </p:cNvPr>
          <p:cNvPicPr>
            <a:picLocks noGrp="1" noChangeAspect="1"/>
          </p:cNvPicPr>
          <p:nvPr>
            <p:ph type="pic" idx="1"/>
          </p:nvPr>
        </p:nvPicPr>
        <p:blipFill rotWithShape="1">
          <a:blip r:embed="rId2"/>
          <a:srcRect l="14683" t="-16333" r="37471" b="-14442"/>
          <a:stretch/>
        </p:blipFill>
        <p:spPr>
          <a:xfrm>
            <a:off x="6646264" y="242898"/>
            <a:ext cx="5545736" cy="6063082"/>
          </a:xfrm>
          <a:noFill/>
        </p:spPr>
      </p:pic>
      <p:sp>
        <p:nvSpPr>
          <p:cNvPr id="2" name="Title 1">
            <a:extLst>
              <a:ext uri="{FF2B5EF4-FFF2-40B4-BE49-F238E27FC236}">
                <a16:creationId xmlns:a16="http://schemas.microsoft.com/office/drawing/2014/main" id="{769F3F8F-F654-2CA0-A1BB-504ADB701171}"/>
              </a:ext>
            </a:extLst>
          </p:cNvPr>
          <p:cNvSpPr>
            <a:spLocks noGrp="1"/>
          </p:cNvSpPr>
          <p:nvPr>
            <p:ph type="title"/>
          </p:nvPr>
        </p:nvSpPr>
        <p:spPr>
          <a:xfrm>
            <a:off x="576071" y="704088"/>
            <a:ext cx="9144000" cy="676656"/>
          </a:xfrm>
        </p:spPr>
        <p:txBody>
          <a:bodyPr anchor="b">
            <a:normAutofit/>
          </a:bodyPr>
          <a:lstStyle/>
          <a:p>
            <a:r>
              <a:rPr lang="en-US" sz="4100"/>
              <a:t>difficulties</a:t>
            </a:r>
          </a:p>
        </p:txBody>
      </p:sp>
    </p:spTree>
    <p:extLst>
      <p:ext uri="{BB962C8B-B14F-4D97-AF65-F5344CB8AC3E}">
        <p14:creationId xmlns:p14="http://schemas.microsoft.com/office/powerpoint/2010/main" val="4183364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7AB109-D696-F27C-BD95-5BEBCF3AC000}"/>
              </a:ext>
            </a:extLst>
          </p:cNvPr>
          <p:cNvSpPr>
            <a:spLocks noGrp="1"/>
          </p:cNvSpPr>
          <p:nvPr>
            <p:ph type="title"/>
          </p:nvPr>
        </p:nvSpPr>
        <p:spPr/>
        <p:txBody>
          <a:bodyPr/>
          <a:lstStyle/>
          <a:p>
            <a:r>
              <a:rPr lang="en-US" dirty="0"/>
              <a:t>successes</a:t>
            </a:r>
          </a:p>
        </p:txBody>
      </p:sp>
      <p:sp>
        <p:nvSpPr>
          <p:cNvPr id="2" name="Text Placeholder 1">
            <a:extLst>
              <a:ext uri="{FF2B5EF4-FFF2-40B4-BE49-F238E27FC236}">
                <a16:creationId xmlns:a16="http://schemas.microsoft.com/office/drawing/2014/main" id="{60ADE49E-7CC1-6704-5852-FAE992A0EEC4}"/>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Solving the SQL to Java integration was a challenge, but a great one to overcome.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Solving problems as a diverse team was a great experience.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Project management is extremely rewarding once you see those modules come together into those final big pieces.</a:t>
            </a:r>
          </a:p>
        </p:txBody>
      </p:sp>
      <p:sp>
        <p:nvSpPr>
          <p:cNvPr id="4" name="Date Placeholder 3">
            <a:extLst>
              <a:ext uri="{FF2B5EF4-FFF2-40B4-BE49-F238E27FC236}">
                <a16:creationId xmlns:a16="http://schemas.microsoft.com/office/drawing/2014/main" id="{90EE3569-F451-360A-870F-C2F3992E9A8C}"/>
              </a:ext>
            </a:extLst>
          </p:cNvPr>
          <p:cNvSpPr>
            <a:spLocks noGrp="1"/>
          </p:cNvSpPr>
          <p:nvPr>
            <p:ph type="dt" sz="half" idx="10"/>
          </p:nvPr>
        </p:nvSpPr>
        <p:spPr/>
        <p:txBody>
          <a:bodyPr/>
          <a:lstStyle/>
          <a:p>
            <a:r>
              <a:rPr lang="en-US" dirty="0"/>
              <a:t>2023</a:t>
            </a:r>
          </a:p>
        </p:txBody>
      </p:sp>
      <p:sp>
        <p:nvSpPr>
          <p:cNvPr id="5" name="Footer Placeholder 4">
            <a:extLst>
              <a:ext uri="{FF2B5EF4-FFF2-40B4-BE49-F238E27FC236}">
                <a16:creationId xmlns:a16="http://schemas.microsoft.com/office/drawing/2014/main" id="{79E5D029-257A-C084-D723-B5E115AFEAF9}"/>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6" name="Slide Number Placeholder 5">
            <a:extLst>
              <a:ext uri="{FF2B5EF4-FFF2-40B4-BE49-F238E27FC236}">
                <a16:creationId xmlns:a16="http://schemas.microsoft.com/office/drawing/2014/main" id="{18B697A5-63AE-CFF2-701C-13C0448CEBA9}"/>
              </a:ext>
            </a:extLst>
          </p:cNvPr>
          <p:cNvSpPr>
            <a:spLocks noGrp="1"/>
          </p:cNvSpPr>
          <p:nvPr>
            <p:ph type="sldNum" sz="quarter" idx="12"/>
          </p:nvPr>
        </p:nvSpPr>
        <p:spPr/>
        <p:txBody>
          <a:bodyPr/>
          <a:lstStyle/>
          <a:p>
            <a:fld id="{58FB4751-880F-D840-AAA9-3A15815CC996}" type="slidenum">
              <a:rPr lang="en-US" smtClean="0"/>
              <a:t>18</a:t>
            </a:fld>
            <a:endParaRPr lang="en-US" dirty="0"/>
          </a:p>
        </p:txBody>
      </p:sp>
      <p:pic>
        <p:nvPicPr>
          <p:cNvPr id="11" name="Picture Placeholder 10" descr="A group of people celebrating&#10;&#10;Description automatically generated">
            <a:extLst>
              <a:ext uri="{FF2B5EF4-FFF2-40B4-BE49-F238E27FC236}">
                <a16:creationId xmlns:a16="http://schemas.microsoft.com/office/drawing/2014/main" id="{8B5A9C05-4FB3-CCEC-C2F2-3CA1C0A1DC74}"/>
              </a:ext>
            </a:extLst>
          </p:cNvPr>
          <p:cNvPicPr>
            <a:picLocks noGrp="1" noChangeAspect="1"/>
          </p:cNvPicPr>
          <p:nvPr>
            <p:ph type="pic" idx="1"/>
          </p:nvPr>
        </p:nvPicPr>
        <p:blipFill>
          <a:blip r:embed="rId2"/>
          <a:srcRect l="17702" r="17702"/>
          <a:stretch>
            <a:fillRect/>
          </a:stretch>
        </p:blipFill>
        <p:spPr/>
      </p:pic>
    </p:spTree>
    <p:extLst>
      <p:ext uri="{BB962C8B-B14F-4D97-AF65-F5344CB8AC3E}">
        <p14:creationId xmlns:p14="http://schemas.microsoft.com/office/powerpoint/2010/main" val="34182068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BEE41-582F-BE4F-1765-6055B3B65FD6}"/>
              </a:ext>
            </a:extLst>
          </p:cNvPr>
          <p:cNvSpPr>
            <a:spLocks noGrp="1"/>
          </p:cNvSpPr>
          <p:nvPr>
            <p:ph type="title"/>
          </p:nvPr>
        </p:nvSpPr>
        <p:spPr/>
        <p:txBody>
          <a:bodyPr/>
          <a:lstStyle/>
          <a:p>
            <a:r>
              <a:rPr lang="en-US" dirty="0"/>
              <a:t>Takeaways &amp; Advice</a:t>
            </a:r>
          </a:p>
        </p:txBody>
      </p:sp>
      <p:sp>
        <p:nvSpPr>
          <p:cNvPr id="3" name="Content Placeholder 2">
            <a:extLst>
              <a:ext uri="{FF2B5EF4-FFF2-40B4-BE49-F238E27FC236}">
                <a16:creationId xmlns:a16="http://schemas.microsoft.com/office/drawing/2014/main" id="{208357D6-BEC8-09FB-1B02-0AE3E9523B18}"/>
              </a:ext>
            </a:extLst>
          </p:cNvPr>
          <p:cNvSpPr>
            <a:spLocks noGrp="1"/>
          </p:cNvSpPr>
          <p:nvPr>
            <p:ph idx="1"/>
          </p:nvPr>
        </p:nvSpPr>
        <p:spPr>
          <a:xfrm>
            <a:off x="7790688" y="1170432"/>
            <a:ext cx="4133088" cy="5024306"/>
          </a:xfrm>
        </p:spPr>
        <p:txBody>
          <a:bodyPr>
            <a:normAutofit lnSpcReduction="10000"/>
          </a:bodyPr>
          <a:lstStyle/>
          <a:p>
            <a:pPr marL="342900" indent="-342900" algn="l">
              <a:buFont typeface="Arial" panose="020B0604020202020204" pitchFamily="34" charset="0"/>
              <a:buChar char="•"/>
            </a:pPr>
            <a:r>
              <a:rPr lang="en-US" sz="1800" dirty="0"/>
              <a:t>Creating tools that are useful for people and will be used by them is one of the greatest projects to put on a portfolio.</a:t>
            </a:r>
          </a:p>
          <a:p>
            <a:pPr marL="342900" indent="-342900" algn="l">
              <a:buFont typeface="Arial" panose="020B0604020202020204" pitchFamily="34" charset="0"/>
              <a:buChar char="•"/>
            </a:pPr>
            <a:endParaRPr lang="en-US" sz="1800" dirty="0"/>
          </a:p>
          <a:p>
            <a:pPr marL="342900" indent="-342900" algn="l">
              <a:buFont typeface="Arial" panose="020B0604020202020204" pitchFamily="34" charset="0"/>
              <a:buChar char="•"/>
            </a:pPr>
            <a:r>
              <a:rPr lang="en-US" sz="1800" dirty="0"/>
              <a:t>Project management is easy to get wrong, and very hard to get right. timelines are your best friend, and worst enemy.</a:t>
            </a:r>
          </a:p>
          <a:p>
            <a:pPr marL="342900" indent="-342900" algn="l">
              <a:buFont typeface="Arial" panose="020B0604020202020204" pitchFamily="34" charset="0"/>
              <a:buChar char="•"/>
            </a:pPr>
            <a:endParaRPr lang="en-US" sz="1800" dirty="0"/>
          </a:p>
          <a:p>
            <a:pPr marL="342900" indent="-342900" algn="l">
              <a:buFont typeface="Arial" panose="020B0604020202020204" pitchFamily="34" charset="0"/>
              <a:buChar char="•"/>
            </a:pPr>
            <a:r>
              <a:rPr lang="en-US" sz="1800" dirty="0"/>
              <a:t>nothing comes close to doing, the best way to learn is through experience with a system. creating a project with SQL integration really deepened our understanding of those underlying systems.</a:t>
            </a:r>
          </a:p>
        </p:txBody>
      </p:sp>
    </p:spTree>
    <p:extLst>
      <p:ext uri="{BB962C8B-B14F-4D97-AF65-F5344CB8AC3E}">
        <p14:creationId xmlns:p14="http://schemas.microsoft.com/office/powerpoint/2010/main" val="347213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p:txBody>
          <a:bodyPr/>
          <a:lstStyle/>
          <a:p>
            <a:r>
              <a:rPr lang="en-US" dirty="0"/>
              <a:t>introduction</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p:txBody>
          <a:bodyPr>
            <a:normAutofit lnSpcReduction="10000"/>
          </a:bodyPr>
          <a:lstStyle/>
          <a:p>
            <a:r>
              <a:rPr lang="en-US" dirty="0"/>
              <a:t>Projects should always have a place on the resume, and creating a project that interfaces with SQL as a CRUD application is a great one to have.</a:t>
            </a:r>
          </a:p>
          <a:p>
            <a:endParaRPr lang="en-US" dirty="0"/>
          </a:p>
          <a:p>
            <a:endParaRPr lang="en-US" dirty="0"/>
          </a:p>
          <a:p>
            <a:r>
              <a:rPr lang="en-US" dirty="0"/>
              <a:t>Our Progress is steady, and we learn more and more about project development and management with each new module.</a:t>
            </a:r>
          </a:p>
          <a:p>
            <a:endParaRPr lang="en-US" dirty="0"/>
          </a:p>
          <a:p>
            <a:r>
              <a:rPr lang="en-US" dirty="0"/>
              <a:t>Team:</a:t>
            </a:r>
          </a:p>
          <a:p>
            <a:pPr marL="285750" indent="-285750">
              <a:buFont typeface="Arial" panose="020B0604020202020204" pitchFamily="34" charset="0"/>
              <a:buChar char="•"/>
            </a:pPr>
            <a:r>
              <a:rPr lang="en-US" dirty="0"/>
              <a:t>Project Manager: Luis Cortes</a:t>
            </a:r>
          </a:p>
          <a:p>
            <a:pPr marL="285750" indent="-285750">
              <a:buFont typeface="Arial" panose="020B0604020202020204" pitchFamily="34" charset="0"/>
              <a:buChar char="•"/>
            </a:pPr>
            <a:r>
              <a:rPr lang="en-US" dirty="0"/>
              <a:t>Java Specialist: </a:t>
            </a:r>
            <a:r>
              <a:rPr lang="en-US" sz="1800" dirty="0"/>
              <a:t>Kegan </a:t>
            </a:r>
            <a:r>
              <a:rPr lang="en-US" sz="1800" dirty="0" err="1"/>
              <a:t>Oyeronbi</a:t>
            </a:r>
            <a:endParaRPr lang="en-US" sz="1800" dirty="0"/>
          </a:p>
          <a:p>
            <a:pPr marL="285750" indent="-285750">
              <a:buFont typeface="Arial" panose="020B0604020202020204" pitchFamily="34" charset="0"/>
              <a:buChar char="•"/>
            </a:pPr>
            <a:r>
              <a:rPr lang="en-US" sz="1800" dirty="0"/>
              <a:t>SQL Specialist: Rabia Mehdi</a:t>
            </a:r>
          </a:p>
          <a:p>
            <a:r>
              <a:rPr lang="en-US" dirty="0"/>
              <a:t>All Computer Programming Majors</a:t>
            </a:r>
            <a:endParaRPr lang="en-US" sz="1800" dirty="0"/>
          </a:p>
        </p:txBody>
      </p:sp>
      <p:sp>
        <p:nvSpPr>
          <p:cNvPr id="2" name="Date Placeholder 1">
            <a:extLst>
              <a:ext uri="{FF2B5EF4-FFF2-40B4-BE49-F238E27FC236}">
                <a16:creationId xmlns:a16="http://schemas.microsoft.com/office/drawing/2014/main" id="{DA884D8B-635B-7402-1437-04A104C24B54}"/>
              </a:ext>
            </a:extLst>
          </p:cNvPr>
          <p:cNvSpPr>
            <a:spLocks noGrp="1"/>
          </p:cNvSpPr>
          <p:nvPr>
            <p:ph type="dt" sz="half" idx="10"/>
          </p:nvPr>
        </p:nvSpPr>
        <p:spPr/>
        <p:txBody>
          <a:bodyPr/>
          <a:lstStyle/>
          <a:p>
            <a:r>
              <a:rPr lang="en-US" dirty="0"/>
              <a:t>2023</a:t>
            </a:r>
          </a:p>
        </p:txBody>
      </p:sp>
      <p:sp>
        <p:nvSpPr>
          <p:cNvPr id="3" name="Footer Placeholder 2">
            <a:extLst>
              <a:ext uri="{FF2B5EF4-FFF2-40B4-BE49-F238E27FC236}">
                <a16:creationId xmlns:a16="http://schemas.microsoft.com/office/drawing/2014/main" id="{FAD9BE9C-B5EA-5DA0-9156-6E05D3882992}"/>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p:txBody>
          <a:bodyPr/>
          <a:lstStyle/>
          <a:p>
            <a:fld id="{58FB4751-880F-D840-AAA9-3A15815CC996}" type="slidenum">
              <a:rPr lang="en-US" smtClean="0"/>
              <a:pPr/>
              <a:t>2</a:t>
            </a:fld>
            <a:endParaRPr lang="en-US" dirty="0"/>
          </a:p>
        </p:txBody>
      </p:sp>
      <p:pic>
        <p:nvPicPr>
          <p:cNvPr id="12" name="Picture Placeholder 11" descr="A robot with boxes in the background&#10;&#10;Description automatically generated with medium confidence">
            <a:extLst>
              <a:ext uri="{FF2B5EF4-FFF2-40B4-BE49-F238E27FC236}">
                <a16:creationId xmlns:a16="http://schemas.microsoft.com/office/drawing/2014/main" id="{D717F055-4EA4-8942-F37F-56C8A5C39A7B}"/>
              </a:ext>
            </a:extLst>
          </p:cNvPr>
          <p:cNvPicPr>
            <a:picLocks noGrp="1" noChangeAspect="1"/>
          </p:cNvPicPr>
          <p:nvPr>
            <p:ph type="pic" idx="1"/>
          </p:nvPr>
        </p:nvPicPr>
        <p:blipFill>
          <a:blip r:embed="rId2"/>
          <a:srcRect l="13631" r="13631"/>
          <a:stretch>
            <a:fillRect/>
          </a:stretch>
        </p:blipFill>
        <p:spPr/>
      </p:pic>
    </p:spTree>
    <p:extLst>
      <p:ext uri="{BB962C8B-B14F-4D97-AF65-F5344CB8AC3E}">
        <p14:creationId xmlns:p14="http://schemas.microsoft.com/office/powerpoint/2010/main" val="3435077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p:txBody>
          <a:bodyPr/>
          <a:lstStyle/>
          <a:p>
            <a:r>
              <a:rPr lang="en-US" dirty="0"/>
              <a:t>thank you </a:t>
            </a:r>
          </a:p>
        </p:txBody>
      </p:sp>
      <p:sp>
        <p:nvSpPr>
          <p:cNvPr id="5" name="Subtitle 4">
            <a:extLst>
              <a:ext uri="{FF2B5EF4-FFF2-40B4-BE49-F238E27FC236}">
                <a16:creationId xmlns:a16="http://schemas.microsoft.com/office/drawing/2014/main" id="{7917CB5A-35CB-A1E8-9F8E-4843AC722397}"/>
              </a:ext>
            </a:extLst>
          </p:cNvPr>
          <p:cNvSpPr>
            <a:spLocks noGrp="1"/>
          </p:cNvSpPr>
          <p:nvPr>
            <p:ph type="subTitle" idx="1"/>
          </p:nvPr>
        </p:nvSpPr>
        <p:spPr/>
        <p:txBody>
          <a:bodyPr/>
          <a:lstStyle/>
          <a:p>
            <a:r>
              <a:rPr lang="en-US" dirty="0"/>
              <a:t>Let us know if you get a programming job, ASAP.</a:t>
            </a:r>
          </a:p>
        </p:txBody>
      </p:sp>
    </p:spTree>
    <p:extLst>
      <p:ext uri="{BB962C8B-B14F-4D97-AF65-F5344CB8AC3E}">
        <p14:creationId xmlns:p14="http://schemas.microsoft.com/office/powerpoint/2010/main" val="25779363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9A544C-F87D-9C2D-B272-48D02AA6083F}"/>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6DAF7B28-FF0C-6DF2-D3F9-356BE7B21F88}"/>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9BCD940E-AF35-C35B-01C5-37991AB22E0F}"/>
              </a:ext>
            </a:extLst>
          </p:cNvPr>
          <p:cNvSpPr>
            <a:spLocks noGrp="1"/>
          </p:cNvSpPr>
          <p:nvPr>
            <p:ph type="sldNum" sz="quarter" idx="12"/>
          </p:nvPr>
        </p:nvSpPr>
        <p:spPr/>
        <p:txBody>
          <a:bodyPr/>
          <a:lstStyle/>
          <a:p>
            <a:fld id="{58FB4751-880F-D840-AAA9-3A15815CC996}" type="slidenum">
              <a:rPr lang="en-US" smtClean="0"/>
              <a:t>21</a:t>
            </a:fld>
            <a:endParaRPr lang="en-US" dirty="0"/>
          </a:p>
        </p:txBody>
      </p:sp>
      <p:sp>
        <p:nvSpPr>
          <p:cNvPr id="5" name="Title 4">
            <a:extLst>
              <a:ext uri="{FF2B5EF4-FFF2-40B4-BE49-F238E27FC236}">
                <a16:creationId xmlns:a16="http://schemas.microsoft.com/office/drawing/2014/main" id="{A3918890-0EB2-FD97-0D9F-B3749CDD8B78}"/>
              </a:ext>
            </a:extLst>
          </p:cNvPr>
          <p:cNvSpPr>
            <a:spLocks noGrp="1"/>
          </p:cNvSpPr>
          <p:nvPr>
            <p:ph type="title"/>
          </p:nvPr>
        </p:nvSpPr>
        <p:spPr/>
        <p:txBody>
          <a:bodyPr/>
          <a:lstStyle/>
          <a:p>
            <a:r>
              <a:rPr lang="en-US" dirty="0"/>
              <a:t>references</a:t>
            </a:r>
          </a:p>
        </p:txBody>
      </p:sp>
      <p:sp>
        <p:nvSpPr>
          <p:cNvPr id="6" name="Content Placeholder 5">
            <a:extLst>
              <a:ext uri="{FF2B5EF4-FFF2-40B4-BE49-F238E27FC236}">
                <a16:creationId xmlns:a16="http://schemas.microsoft.com/office/drawing/2014/main" id="{141C571A-9EBE-ADE6-63CD-0DD2AC3469F8}"/>
              </a:ext>
            </a:extLst>
          </p:cNvPr>
          <p:cNvSpPr>
            <a:spLocks noGrp="1"/>
          </p:cNvSpPr>
          <p:nvPr>
            <p:ph idx="1"/>
          </p:nvPr>
        </p:nvSpPr>
        <p:spPr/>
        <p:txBody>
          <a:bodyPr/>
          <a:lstStyle/>
          <a:p>
            <a:r>
              <a:rPr lang="en-US" dirty="0"/>
              <a:t>Abstract Vectors by </a:t>
            </a:r>
            <a:r>
              <a:rPr lang="en-US" dirty="0" err="1"/>
              <a:t>Vecteezy</a:t>
            </a:r>
            <a:r>
              <a:rPr lang="en-US" dirty="0"/>
              <a:t> </a:t>
            </a:r>
          </a:p>
          <a:p>
            <a:pPr lvl="1"/>
            <a:r>
              <a:rPr lang="en-US" dirty="0">
                <a:hlinkClick r:id="rId2"/>
              </a:rPr>
              <a:t>https://www.vecteezy.com/free-vector/abstract</a:t>
            </a:r>
            <a:r>
              <a:rPr lang="en-US" dirty="0"/>
              <a:t>“ </a:t>
            </a:r>
          </a:p>
          <a:p>
            <a:r>
              <a:rPr lang="en-US" dirty="0"/>
              <a:t>Images by </a:t>
            </a:r>
            <a:r>
              <a:rPr lang="en-US" dirty="0" err="1"/>
              <a:t>Freepik</a:t>
            </a:r>
            <a:endParaRPr lang="en-US" dirty="0">
              <a:hlinkClick r:id="rId3"/>
            </a:endParaRPr>
          </a:p>
          <a:p>
            <a:pPr lvl="1"/>
            <a:r>
              <a:rPr lang="en-US" dirty="0">
                <a:hlinkClick r:id="rId3"/>
              </a:rPr>
              <a:t>https://www.freepik.com/free-vector/deadline-isometric-icon_23182838.htm#page=2&amp;query=corporate%20illustration%20inventory%20challenge&amp;position=4&amp;from_view=search&amp;track=ais</a:t>
            </a:r>
            <a:endParaRPr lang="en-US" dirty="0"/>
          </a:p>
        </p:txBody>
      </p:sp>
    </p:spTree>
    <p:extLst>
      <p:ext uri="{BB962C8B-B14F-4D97-AF65-F5344CB8AC3E}">
        <p14:creationId xmlns:p14="http://schemas.microsoft.com/office/powerpoint/2010/main" val="4197052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7AF6-2477-81EC-D1BC-43FD72DF18F6}"/>
              </a:ext>
            </a:extLst>
          </p:cNvPr>
          <p:cNvSpPr>
            <a:spLocks noGrp="1"/>
          </p:cNvSpPr>
          <p:nvPr>
            <p:ph type="title"/>
          </p:nvPr>
        </p:nvSpPr>
        <p:spPr>
          <a:xfrm>
            <a:off x="564095" y="3380704"/>
            <a:ext cx="6210193" cy="1233072"/>
          </a:xfrm>
        </p:spPr>
        <p:txBody>
          <a:bodyPr/>
          <a:lstStyle/>
          <a:p>
            <a:r>
              <a:rPr lang="en-US" dirty="0"/>
              <a:t>Project Details</a:t>
            </a:r>
          </a:p>
        </p:txBody>
      </p:sp>
    </p:spTree>
    <p:extLst>
      <p:ext uri="{BB962C8B-B14F-4D97-AF65-F5344CB8AC3E}">
        <p14:creationId xmlns:p14="http://schemas.microsoft.com/office/powerpoint/2010/main" val="520000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D4ADC4-01B6-AA8C-9B56-49464B100BE3}"/>
              </a:ext>
            </a:extLst>
          </p:cNvPr>
          <p:cNvSpPr>
            <a:spLocks noGrp="1"/>
          </p:cNvSpPr>
          <p:nvPr>
            <p:ph type="title"/>
          </p:nvPr>
        </p:nvSpPr>
        <p:spPr/>
        <p:txBody>
          <a:bodyPr/>
          <a:lstStyle/>
          <a:p>
            <a:r>
              <a:rPr lang="en-US" sz="4800" dirty="0">
                <a:latin typeface="Sagona Book" panose="020F0502020204030204" pitchFamily="34" charset="0"/>
                <a:cs typeface="Sagona Book" panose="020F0502020204030204" pitchFamily="34" charset="0"/>
              </a:rPr>
              <a:t>Business Case</a:t>
            </a:r>
            <a:endParaRPr lang="en-US" dirty="0"/>
          </a:p>
        </p:txBody>
      </p:sp>
      <p:sp>
        <p:nvSpPr>
          <p:cNvPr id="4" name="Date Placeholder 3">
            <a:extLst>
              <a:ext uri="{FF2B5EF4-FFF2-40B4-BE49-F238E27FC236}">
                <a16:creationId xmlns:a16="http://schemas.microsoft.com/office/drawing/2014/main" id="{D74CC35A-169D-2E87-6515-5E6B9D8F47EF}"/>
              </a:ext>
            </a:extLst>
          </p:cNvPr>
          <p:cNvSpPr>
            <a:spLocks noGrp="1"/>
          </p:cNvSpPr>
          <p:nvPr>
            <p:ph type="dt" sz="half" idx="10"/>
          </p:nvPr>
        </p:nvSpPr>
        <p:spPr>
          <a:xfrm>
            <a:off x="365760" y="6464808"/>
            <a:ext cx="987552" cy="310896"/>
          </a:xfrm>
        </p:spPr>
        <p:txBody>
          <a:bodyPr/>
          <a:lstStyle/>
          <a:p>
            <a:r>
              <a:rPr lang="en-US" dirty="0"/>
              <a:t>2023</a:t>
            </a:r>
          </a:p>
        </p:txBody>
      </p:sp>
      <p:sp>
        <p:nvSpPr>
          <p:cNvPr id="6" name="Footer Placeholder 5">
            <a:extLst>
              <a:ext uri="{FF2B5EF4-FFF2-40B4-BE49-F238E27FC236}">
                <a16:creationId xmlns:a16="http://schemas.microsoft.com/office/drawing/2014/main" id="{8F9C73CF-CD73-39D0-D208-17D75BEB817B}"/>
              </a:ext>
            </a:extLst>
          </p:cNvPr>
          <p:cNvSpPr>
            <a:spLocks noGrp="1"/>
          </p:cNvSpPr>
          <p:nvPr>
            <p:ph type="ftr" sz="quarter" idx="11"/>
          </p:nvPr>
        </p:nvSpPr>
        <p:spPr>
          <a:xfrm>
            <a:off x="4379976" y="6464808"/>
            <a:ext cx="3438144" cy="310896"/>
          </a:xfrm>
        </p:spPr>
        <p:txBody>
          <a:bodyPr/>
          <a:lstStyle/>
          <a:p>
            <a:pPr>
              <a:spcAft>
                <a:spcPts val="600"/>
              </a:spcAft>
            </a:pPr>
            <a:r>
              <a:rPr lang="en-US" dirty="0"/>
              <a:t>Inventory Control System Final Presentation</a:t>
            </a:r>
          </a:p>
        </p:txBody>
      </p:sp>
      <p:sp>
        <p:nvSpPr>
          <p:cNvPr id="8" name="Slide Number Placeholder 7">
            <a:extLst>
              <a:ext uri="{FF2B5EF4-FFF2-40B4-BE49-F238E27FC236}">
                <a16:creationId xmlns:a16="http://schemas.microsoft.com/office/drawing/2014/main" id="{4F0540EB-6A4B-28A8-564F-BC45DFDE0883}"/>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t>4</a:t>
            </a:fld>
            <a:endParaRPr lang="en-US" dirty="0"/>
          </a:p>
        </p:txBody>
      </p:sp>
      <p:sp>
        <p:nvSpPr>
          <p:cNvPr id="5" name="Content Placeholder 4">
            <a:extLst>
              <a:ext uri="{FF2B5EF4-FFF2-40B4-BE49-F238E27FC236}">
                <a16:creationId xmlns:a16="http://schemas.microsoft.com/office/drawing/2014/main" id="{BAF4C3D3-D3C6-2169-2141-96DD407C53EA}"/>
              </a:ext>
            </a:extLst>
          </p:cNvPr>
          <p:cNvSpPr>
            <a:spLocks noGrp="1"/>
          </p:cNvSpPr>
          <p:nvPr>
            <p:ph idx="1"/>
          </p:nvPr>
        </p:nvSpPr>
        <p:spPr>
          <a:xfrm>
            <a:off x="576072" y="1901951"/>
            <a:ext cx="9363456" cy="4370059"/>
          </a:xfrm>
        </p:spPr>
        <p:txBody>
          <a:bodyPr>
            <a:normAutofit lnSpcReduction="10000"/>
          </a:bodyPr>
          <a:lstStyle/>
          <a:p>
            <a:pPr marL="0" indent="0">
              <a:buNone/>
            </a:pPr>
            <a:r>
              <a:rPr lang="en-US" dirty="0"/>
              <a:t>For any retail corporation, their inventory is the lifeblood of their business. We are creating a modernized inventory for an up-and-coming retail business as they expand their company into new heights. </a:t>
            </a:r>
          </a:p>
          <a:p>
            <a:pPr marL="0" indent="0">
              <a:buNone/>
            </a:pPr>
            <a:endParaRPr lang="en-US" dirty="0"/>
          </a:p>
          <a:p>
            <a:pPr marL="0" indent="0">
              <a:buNone/>
            </a:pPr>
            <a:r>
              <a:rPr lang="en-US" dirty="0"/>
              <a:t>Functionality:</a:t>
            </a:r>
          </a:p>
          <a:p>
            <a:r>
              <a:rPr lang="en-US" dirty="0"/>
              <a:t>SQL Backend</a:t>
            </a:r>
          </a:p>
          <a:p>
            <a:r>
              <a:rPr lang="en-US" dirty="0"/>
              <a:t>CRUD Functionality</a:t>
            </a:r>
          </a:p>
          <a:p>
            <a:r>
              <a:rPr lang="en-US" dirty="0"/>
              <a:t>Push Overstock Module</a:t>
            </a:r>
          </a:p>
          <a:p>
            <a:r>
              <a:rPr lang="en-US" dirty="0"/>
              <a:t>Price Change Event Module</a:t>
            </a:r>
          </a:p>
        </p:txBody>
      </p:sp>
    </p:spTree>
    <p:extLst>
      <p:ext uri="{BB962C8B-B14F-4D97-AF65-F5344CB8AC3E}">
        <p14:creationId xmlns:p14="http://schemas.microsoft.com/office/powerpoint/2010/main" val="2752853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7D1C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7DC31-1488-8091-935A-1B03A14A5CD8}"/>
              </a:ext>
            </a:extLst>
          </p:cNvPr>
          <p:cNvSpPr>
            <a:spLocks noGrp="1"/>
          </p:cNvSpPr>
          <p:nvPr>
            <p:ph type="title"/>
          </p:nvPr>
        </p:nvSpPr>
        <p:spPr/>
        <p:txBody>
          <a:bodyPr/>
          <a:lstStyle/>
          <a:p>
            <a:r>
              <a:rPr lang="en-US" dirty="0"/>
              <a:t>Project Charter </a:t>
            </a:r>
            <a:br>
              <a:rPr lang="en-US" dirty="0"/>
            </a:br>
            <a:r>
              <a:rPr lang="en-US" dirty="0"/>
              <a:t>&amp; Mission Statement</a:t>
            </a:r>
          </a:p>
        </p:txBody>
      </p:sp>
      <p:sp>
        <p:nvSpPr>
          <p:cNvPr id="8" name="Date Placeholder 7">
            <a:extLst>
              <a:ext uri="{FF2B5EF4-FFF2-40B4-BE49-F238E27FC236}">
                <a16:creationId xmlns:a16="http://schemas.microsoft.com/office/drawing/2014/main" id="{3B8B492D-0778-C859-9200-08161ABEBFE5}"/>
              </a:ext>
            </a:extLst>
          </p:cNvPr>
          <p:cNvSpPr>
            <a:spLocks noGrp="1"/>
          </p:cNvSpPr>
          <p:nvPr>
            <p:ph type="dt" sz="half" idx="10"/>
          </p:nvPr>
        </p:nvSpPr>
        <p:spPr/>
        <p:txBody>
          <a:bodyPr/>
          <a:lstStyle/>
          <a:p>
            <a:r>
              <a:rPr lang="en-US" dirty="0"/>
              <a:t>2023</a:t>
            </a:r>
          </a:p>
        </p:txBody>
      </p:sp>
      <p:sp>
        <p:nvSpPr>
          <p:cNvPr id="9" name="Footer Placeholder 8">
            <a:extLst>
              <a:ext uri="{FF2B5EF4-FFF2-40B4-BE49-F238E27FC236}">
                <a16:creationId xmlns:a16="http://schemas.microsoft.com/office/drawing/2014/main" id="{B1185DEE-1419-7DB6-949B-929195894BC8}"/>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10" name="Slide Number Placeholder 9">
            <a:extLst>
              <a:ext uri="{FF2B5EF4-FFF2-40B4-BE49-F238E27FC236}">
                <a16:creationId xmlns:a16="http://schemas.microsoft.com/office/drawing/2014/main" id="{A9210D02-BD78-856B-08E2-820032AC6B71}"/>
              </a:ext>
            </a:extLst>
          </p:cNvPr>
          <p:cNvSpPr>
            <a:spLocks noGrp="1"/>
          </p:cNvSpPr>
          <p:nvPr>
            <p:ph type="sldNum" sz="quarter" idx="12"/>
          </p:nvPr>
        </p:nvSpPr>
        <p:spPr/>
        <p:txBody>
          <a:bodyPr/>
          <a:lstStyle/>
          <a:p>
            <a:fld id="{58FB4751-880F-D840-AAA9-3A15815CC996}" type="slidenum">
              <a:rPr lang="en-US" smtClean="0"/>
              <a:pPr/>
              <a:t>5</a:t>
            </a:fld>
            <a:endParaRPr lang="en-US" dirty="0"/>
          </a:p>
        </p:txBody>
      </p:sp>
      <p:sp>
        <p:nvSpPr>
          <p:cNvPr id="11" name="Content Placeholder 10">
            <a:extLst>
              <a:ext uri="{FF2B5EF4-FFF2-40B4-BE49-F238E27FC236}">
                <a16:creationId xmlns:a16="http://schemas.microsoft.com/office/drawing/2014/main" id="{64260259-2C5F-4043-6643-D48FF4F6CA5D}"/>
              </a:ext>
            </a:extLst>
          </p:cNvPr>
          <p:cNvSpPr>
            <a:spLocks noGrp="1"/>
          </p:cNvSpPr>
          <p:nvPr>
            <p:ph sz="half" idx="2"/>
          </p:nvPr>
        </p:nvSpPr>
        <p:spPr/>
        <p:txBody>
          <a:bodyPr>
            <a:normAutofit lnSpcReduction="10000"/>
          </a:bodyPr>
          <a:lstStyle/>
          <a:p>
            <a:pPr marL="0" indent="0">
              <a:buNone/>
            </a:pPr>
            <a:r>
              <a:rPr lang="en-US" dirty="0"/>
              <a:t>We are committed to revolutionizing the way our retail store manages its inventory. Our mission is to design and develop a cutting-edge backend system using Java that empowers our client to efficiently create, read, update, and remove inventory items.</a:t>
            </a:r>
          </a:p>
        </p:txBody>
      </p:sp>
      <p:sp>
        <p:nvSpPr>
          <p:cNvPr id="13" name="Content Placeholder 12">
            <a:extLst>
              <a:ext uri="{FF2B5EF4-FFF2-40B4-BE49-F238E27FC236}">
                <a16:creationId xmlns:a16="http://schemas.microsoft.com/office/drawing/2014/main" id="{A19222CC-5FCA-B123-3E16-FB7F1E334B9F}"/>
              </a:ext>
            </a:extLst>
          </p:cNvPr>
          <p:cNvSpPr>
            <a:spLocks noGrp="1"/>
          </p:cNvSpPr>
          <p:nvPr>
            <p:ph sz="quarter" idx="4"/>
          </p:nvPr>
        </p:nvSpPr>
        <p:spPr/>
        <p:txBody>
          <a:bodyPr>
            <a:normAutofit fontScale="85000" lnSpcReduction="10000"/>
          </a:bodyPr>
          <a:lstStyle/>
          <a:p>
            <a:pPr marL="0" indent="0">
              <a:buNone/>
            </a:pPr>
            <a:r>
              <a:rPr lang="en-US" dirty="0"/>
              <a:t>The new system with CRUD capabilities and sorting criteria (name, category, price, margin) will enhance inventory control, streamline operations, and ensure optimal product availability. This directly aligns with the mission of maximizing profitability and operational efficiency while offering a diverse range of products to customers.</a:t>
            </a:r>
          </a:p>
        </p:txBody>
      </p:sp>
      <p:sp>
        <p:nvSpPr>
          <p:cNvPr id="15" name="Text Placeholder 14">
            <a:extLst>
              <a:ext uri="{FF2B5EF4-FFF2-40B4-BE49-F238E27FC236}">
                <a16:creationId xmlns:a16="http://schemas.microsoft.com/office/drawing/2014/main" id="{73C7E9ED-6B8E-26FF-A5AF-A4453F218295}"/>
              </a:ext>
            </a:extLst>
          </p:cNvPr>
          <p:cNvSpPr>
            <a:spLocks noGrp="1"/>
          </p:cNvSpPr>
          <p:nvPr>
            <p:ph type="body" sz="quarter" idx="3"/>
          </p:nvPr>
        </p:nvSpPr>
        <p:spPr/>
        <p:txBody>
          <a:bodyPr/>
          <a:lstStyle/>
          <a:p>
            <a:r>
              <a:rPr lang="en-US" dirty="0"/>
              <a:t>Mission Statement</a:t>
            </a:r>
          </a:p>
        </p:txBody>
      </p:sp>
      <p:sp>
        <p:nvSpPr>
          <p:cNvPr id="17" name="Text Placeholder 16">
            <a:extLst>
              <a:ext uri="{FF2B5EF4-FFF2-40B4-BE49-F238E27FC236}">
                <a16:creationId xmlns:a16="http://schemas.microsoft.com/office/drawing/2014/main" id="{C3D89B01-3290-E7DC-AF2D-8883EA256A6C}"/>
              </a:ext>
            </a:extLst>
          </p:cNvPr>
          <p:cNvSpPr>
            <a:spLocks noGrp="1"/>
          </p:cNvSpPr>
          <p:nvPr>
            <p:ph type="body" idx="1"/>
          </p:nvPr>
        </p:nvSpPr>
        <p:spPr/>
        <p:txBody>
          <a:bodyPr/>
          <a:lstStyle/>
          <a:p>
            <a:r>
              <a:rPr lang="en-US" dirty="0"/>
              <a:t>Charter</a:t>
            </a:r>
          </a:p>
        </p:txBody>
      </p:sp>
    </p:spTree>
    <p:extLst>
      <p:ext uri="{BB962C8B-B14F-4D97-AF65-F5344CB8AC3E}">
        <p14:creationId xmlns:p14="http://schemas.microsoft.com/office/powerpoint/2010/main" val="2759600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645BD6E-D504-0AAE-E7AB-615D99588185}"/>
              </a:ext>
            </a:extLst>
          </p:cNvPr>
          <p:cNvSpPr>
            <a:spLocks noGrp="1"/>
          </p:cNvSpPr>
          <p:nvPr>
            <p:ph type="title"/>
          </p:nvPr>
        </p:nvSpPr>
        <p:spPr/>
        <p:txBody>
          <a:bodyPr/>
          <a:lstStyle/>
          <a:p>
            <a:r>
              <a:rPr lang="en-US" dirty="0"/>
              <a:t>Project Scope</a:t>
            </a:r>
          </a:p>
        </p:txBody>
      </p:sp>
      <p:graphicFrame>
        <p:nvGraphicFramePr>
          <p:cNvPr id="14" name="Content Placeholder 3" descr="Timeline Placeholder ">
            <a:extLst>
              <a:ext uri="{FF2B5EF4-FFF2-40B4-BE49-F238E27FC236}">
                <a16:creationId xmlns:a16="http://schemas.microsoft.com/office/drawing/2014/main" id="{8B282638-605F-AABF-CB34-2453951B1089}"/>
              </a:ext>
            </a:extLst>
          </p:cNvPr>
          <p:cNvGraphicFramePr>
            <a:graphicFrameLocks noGrp="1"/>
          </p:cNvGraphicFramePr>
          <p:nvPr>
            <p:ph idx="1"/>
            <p:extLst>
              <p:ext uri="{D42A27DB-BD31-4B8C-83A1-F6EECF244321}">
                <p14:modId xmlns:p14="http://schemas.microsoft.com/office/powerpoint/2010/main" val="436671627"/>
              </p:ext>
            </p:extLst>
          </p:nvPr>
        </p:nvGraphicFramePr>
        <p:xfrm>
          <a:off x="576263" y="1901825"/>
          <a:ext cx="10515600" cy="38766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F4461112-1314-1F15-2239-5EFCF120CB67}"/>
              </a:ext>
            </a:extLst>
          </p:cNvPr>
          <p:cNvSpPr>
            <a:spLocks noGrp="1"/>
          </p:cNvSpPr>
          <p:nvPr>
            <p:ph type="dt" sz="half" idx="10"/>
          </p:nvPr>
        </p:nvSpPr>
        <p:spPr/>
        <p:txBody>
          <a:bodyPr/>
          <a:lstStyle/>
          <a:p>
            <a:r>
              <a:rPr lang="en-US" dirty="0"/>
              <a:t>2023</a:t>
            </a:r>
          </a:p>
        </p:txBody>
      </p:sp>
      <p:sp>
        <p:nvSpPr>
          <p:cNvPr id="4" name="Footer Placeholder 3">
            <a:extLst>
              <a:ext uri="{FF2B5EF4-FFF2-40B4-BE49-F238E27FC236}">
                <a16:creationId xmlns:a16="http://schemas.microsoft.com/office/drawing/2014/main" id="{33D4406C-089C-C2FF-4CED-A1744760FE3A}"/>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6" name="Slide Number Placeholder 5">
            <a:extLst>
              <a:ext uri="{FF2B5EF4-FFF2-40B4-BE49-F238E27FC236}">
                <a16:creationId xmlns:a16="http://schemas.microsoft.com/office/drawing/2014/main" id="{2705CC93-7672-B278-4A84-0AB0F7221F04}"/>
              </a:ext>
            </a:extLst>
          </p:cNvPr>
          <p:cNvSpPr>
            <a:spLocks noGrp="1"/>
          </p:cNvSpPr>
          <p:nvPr>
            <p:ph type="sldNum" sz="quarter" idx="12"/>
          </p:nvPr>
        </p:nvSpPr>
        <p:spPr/>
        <p:txBody>
          <a:bodyPr/>
          <a:lstStyle/>
          <a:p>
            <a:fld id="{58FB4751-880F-D840-AAA9-3A15815CC996}" type="slidenum">
              <a:rPr lang="en-US" smtClean="0"/>
              <a:t>6</a:t>
            </a:fld>
            <a:endParaRPr lang="en-US" dirty="0"/>
          </a:p>
        </p:txBody>
      </p:sp>
    </p:spTree>
    <p:extLst>
      <p:ext uri="{BB962C8B-B14F-4D97-AF65-F5344CB8AC3E}">
        <p14:creationId xmlns:p14="http://schemas.microsoft.com/office/powerpoint/2010/main" val="1234133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47179F7-8740-03DE-F133-BBA41988A64A}"/>
              </a:ext>
            </a:extLst>
          </p:cNvPr>
          <p:cNvSpPr>
            <a:spLocks noGrp="1"/>
          </p:cNvSpPr>
          <p:nvPr>
            <p:ph type="title"/>
          </p:nvPr>
        </p:nvSpPr>
        <p:spPr>
          <a:xfrm>
            <a:off x="839788" y="457200"/>
            <a:ext cx="3932237" cy="1600200"/>
          </a:xfrm>
        </p:spPr>
        <p:txBody>
          <a:bodyPr anchor="b">
            <a:normAutofit/>
          </a:bodyPr>
          <a:lstStyle/>
          <a:p>
            <a:r>
              <a:rPr lang="en-US"/>
              <a:t>project plan</a:t>
            </a:r>
            <a:endParaRPr lang="en-US" dirty="0"/>
          </a:p>
        </p:txBody>
      </p:sp>
      <p:sp>
        <p:nvSpPr>
          <p:cNvPr id="3" name="Content Placeholder 2">
            <a:extLst>
              <a:ext uri="{FF2B5EF4-FFF2-40B4-BE49-F238E27FC236}">
                <a16:creationId xmlns:a16="http://schemas.microsoft.com/office/drawing/2014/main" id="{D92BF9C1-9009-C934-C11C-54570A5234B7}"/>
              </a:ext>
            </a:extLst>
          </p:cNvPr>
          <p:cNvSpPr>
            <a:spLocks noGrp="1"/>
          </p:cNvSpPr>
          <p:nvPr>
            <p:ph type="body" sz="half" idx="2"/>
          </p:nvPr>
        </p:nvSpPr>
        <p:spPr>
          <a:xfrm>
            <a:off x="839788" y="2057400"/>
            <a:ext cx="3932237" cy="3811588"/>
          </a:xfrm>
        </p:spPr>
        <p:txBody>
          <a:bodyPr>
            <a:normAutofit/>
          </a:bodyPr>
          <a:lstStyle/>
          <a:p>
            <a:r>
              <a:rPr lang="en-US" dirty="0"/>
              <a:t>The project is based in Java with heavy SQL integration. Our project plan revolves around mostly our planning pieces, with longer stretches for our actual code creation.</a:t>
            </a:r>
          </a:p>
          <a:p>
            <a:endParaRPr lang="en-US" dirty="0"/>
          </a:p>
          <a:p>
            <a:endParaRPr lang="en-US" dirty="0"/>
          </a:p>
        </p:txBody>
      </p:sp>
      <p:sp>
        <p:nvSpPr>
          <p:cNvPr id="9" name="Date Placeholder 8">
            <a:extLst>
              <a:ext uri="{FF2B5EF4-FFF2-40B4-BE49-F238E27FC236}">
                <a16:creationId xmlns:a16="http://schemas.microsoft.com/office/drawing/2014/main" id="{1B391B61-21BC-7309-D50E-A2FA872838C1}"/>
              </a:ext>
            </a:extLst>
          </p:cNvPr>
          <p:cNvSpPr>
            <a:spLocks noGrp="1"/>
          </p:cNvSpPr>
          <p:nvPr>
            <p:ph type="dt" sz="half" idx="10"/>
          </p:nvPr>
        </p:nvSpPr>
        <p:spPr>
          <a:xfrm>
            <a:off x="365760" y="6464808"/>
            <a:ext cx="987552" cy="310896"/>
          </a:xfrm>
        </p:spPr>
        <p:txBody>
          <a:bodyPr anchor="ctr">
            <a:normAutofit/>
          </a:bodyPr>
          <a:lstStyle/>
          <a:p>
            <a:pPr>
              <a:spcAft>
                <a:spcPts val="600"/>
              </a:spcAft>
            </a:pPr>
            <a:r>
              <a:rPr lang="en-US"/>
              <a:t>2023</a:t>
            </a:r>
          </a:p>
        </p:txBody>
      </p:sp>
      <p:sp>
        <p:nvSpPr>
          <p:cNvPr id="10" name="Footer Placeholder 9">
            <a:extLst>
              <a:ext uri="{FF2B5EF4-FFF2-40B4-BE49-F238E27FC236}">
                <a16:creationId xmlns:a16="http://schemas.microsoft.com/office/drawing/2014/main" id="{766CF5CA-318D-F6B1-504B-3DF8E9542316}"/>
              </a:ext>
            </a:extLst>
          </p:cNvPr>
          <p:cNvSpPr>
            <a:spLocks noGrp="1"/>
          </p:cNvSpPr>
          <p:nvPr>
            <p:ph type="ftr" sz="quarter" idx="11"/>
          </p:nvPr>
        </p:nvSpPr>
        <p:spPr>
          <a:xfrm>
            <a:off x="4379976" y="6464808"/>
            <a:ext cx="3438144" cy="310896"/>
          </a:xfrm>
        </p:spPr>
        <p:txBody>
          <a:bodyPr anchor="ctr">
            <a:normAutofit/>
          </a:bodyPr>
          <a:lstStyle/>
          <a:p>
            <a:pPr>
              <a:spcAft>
                <a:spcPts val="600"/>
              </a:spcAft>
            </a:pPr>
            <a:r>
              <a:rPr lang="en-US" dirty="0"/>
              <a:t>Inventory Control System Final Presentation</a:t>
            </a:r>
          </a:p>
        </p:txBody>
      </p:sp>
      <p:sp>
        <p:nvSpPr>
          <p:cNvPr id="11" name="Slide Number Placeholder 10">
            <a:extLst>
              <a:ext uri="{FF2B5EF4-FFF2-40B4-BE49-F238E27FC236}">
                <a16:creationId xmlns:a16="http://schemas.microsoft.com/office/drawing/2014/main" id="{63AABF76-F42A-5213-B615-6C140041CC74}"/>
              </a:ext>
            </a:extLst>
          </p:cNvPr>
          <p:cNvSpPr>
            <a:spLocks noGrp="1"/>
          </p:cNvSpPr>
          <p:nvPr>
            <p:ph type="sldNum" sz="quarter" idx="12"/>
          </p:nvPr>
        </p:nvSpPr>
        <p:spPr>
          <a:xfrm>
            <a:off x="11027664" y="6464808"/>
            <a:ext cx="987552" cy="310896"/>
          </a:xfrm>
        </p:spPr>
        <p:txBody>
          <a:bodyPr anchor="ctr">
            <a:normAutofit/>
          </a:bodyPr>
          <a:lstStyle/>
          <a:p>
            <a:pPr>
              <a:spcAft>
                <a:spcPts val="600"/>
              </a:spcAft>
            </a:pPr>
            <a:fld id="{58FB4751-880F-D840-AAA9-3A15815CC996}" type="slidenum">
              <a:rPr lang="en-US" smtClean="0"/>
              <a:pPr>
                <a:spcAft>
                  <a:spcPts val="600"/>
                </a:spcAft>
              </a:pPr>
              <a:t>7</a:t>
            </a:fld>
            <a:endParaRPr lang="en-US"/>
          </a:p>
        </p:txBody>
      </p:sp>
      <p:pic>
        <p:nvPicPr>
          <p:cNvPr id="31" name="Content Placeholder 30" descr="A table with a number of tasks&#10;&#10;Description automatically generated">
            <a:extLst>
              <a:ext uri="{FF2B5EF4-FFF2-40B4-BE49-F238E27FC236}">
                <a16:creationId xmlns:a16="http://schemas.microsoft.com/office/drawing/2014/main" id="{6698B628-FB28-45E6-606A-D69A16CECE8B}"/>
              </a:ext>
            </a:extLst>
          </p:cNvPr>
          <p:cNvPicPr>
            <a:picLocks noGrp="1" noChangeAspect="1"/>
          </p:cNvPicPr>
          <p:nvPr>
            <p:ph idx="1"/>
          </p:nvPr>
        </p:nvPicPr>
        <p:blipFill>
          <a:blip r:embed="rId2"/>
          <a:stretch>
            <a:fillRect/>
          </a:stretch>
        </p:blipFill>
        <p:spPr>
          <a:xfrm>
            <a:off x="5183188" y="1043121"/>
            <a:ext cx="6172200" cy="4762233"/>
          </a:xfrm>
        </p:spPr>
      </p:pic>
    </p:spTree>
    <p:extLst>
      <p:ext uri="{BB962C8B-B14F-4D97-AF65-F5344CB8AC3E}">
        <p14:creationId xmlns:p14="http://schemas.microsoft.com/office/powerpoint/2010/main" val="1164941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BE14C3C8-CE39-133E-31F8-E2A69DFA914D}"/>
              </a:ext>
            </a:extLst>
          </p:cNvPr>
          <p:cNvSpPr>
            <a:spLocks noGrp="1"/>
          </p:cNvSpPr>
          <p:nvPr>
            <p:ph type="title"/>
          </p:nvPr>
        </p:nvSpPr>
        <p:spPr/>
        <p:txBody>
          <a:bodyPr/>
          <a:lstStyle/>
          <a:p>
            <a:r>
              <a:rPr lang="en-US" dirty="0"/>
              <a:t>beta user interface</a:t>
            </a:r>
          </a:p>
        </p:txBody>
      </p:sp>
      <p:sp>
        <p:nvSpPr>
          <p:cNvPr id="27" name="Text Placeholder 26">
            <a:extLst>
              <a:ext uri="{FF2B5EF4-FFF2-40B4-BE49-F238E27FC236}">
                <a16:creationId xmlns:a16="http://schemas.microsoft.com/office/drawing/2014/main" id="{00C27F86-4C80-C4F3-6CE8-D40C84F64932}"/>
              </a:ext>
            </a:extLst>
          </p:cNvPr>
          <p:cNvSpPr>
            <a:spLocks noGrp="1"/>
          </p:cNvSpPr>
          <p:nvPr>
            <p:ph type="body" sz="quarter" idx="18"/>
          </p:nvPr>
        </p:nvSpPr>
        <p:spPr>
          <a:xfrm>
            <a:off x="1814946" y="4928616"/>
            <a:ext cx="2423160" cy="365760"/>
          </a:xfrm>
        </p:spPr>
        <p:txBody>
          <a:bodyPr/>
          <a:lstStyle/>
          <a:p>
            <a:r>
              <a:rPr lang="en-US" dirty="0"/>
              <a:t>Login Screen</a:t>
            </a:r>
          </a:p>
        </p:txBody>
      </p:sp>
      <p:sp>
        <p:nvSpPr>
          <p:cNvPr id="28" name="Text Placeholder 27">
            <a:extLst>
              <a:ext uri="{FF2B5EF4-FFF2-40B4-BE49-F238E27FC236}">
                <a16:creationId xmlns:a16="http://schemas.microsoft.com/office/drawing/2014/main" id="{437F270A-5AE8-3D7C-4649-C8CE5C3BBE73}"/>
              </a:ext>
            </a:extLst>
          </p:cNvPr>
          <p:cNvSpPr>
            <a:spLocks noGrp="1"/>
          </p:cNvSpPr>
          <p:nvPr>
            <p:ph type="body" sz="quarter" idx="19"/>
          </p:nvPr>
        </p:nvSpPr>
        <p:spPr>
          <a:xfrm>
            <a:off x="7259179" y="5111496"/>
            <a:ext cx="2423160" cy="365760"/>
          </a:xfrm>
        </p:spPr>
        <p:txBody>
          <a:bodyPr/>
          <a:lstStyle/>
          <a:p>
            <a:r>
              <a:rPr lang="en-US" dirty="0"/>
              <a:t>Main inventory Screen</a:t>
            </a:r>
          </a:p>
        </p:txBody>
      </p:sp>
      <p:sp>
        <p:nvSpPr>
          <p:cNvPr id="31" name="Text Placeholder 30">
            <a:extLst>
              <a:ext uri="{FF2B5EF4-FFF2-40B4-BE49-F238E27FC236}">
                <a16:creationId xmlns:a16="http://schemas.microsoft.com/office/drawing/2014/main" id="{1F74C8AB-F847-F58A-7B89-FC1F3E125FB9}"/>
              </a:ext>
            </a:extLst>
          </p:cNvPr>
          <p:cNvSpPr>
            <a:spLocks noGrp="1"/>
          </p:cNvSpPr>
          <p:nvPr>
            <p:ph type="body" sz="quarter" idx="22"/>
          </p:nvPr>
        </p:nvSpPr>
        <p:spPr>
          <a:xfrm>
            <a:off x="1814946" y="5303520"/>
            <a:ext cx="2423160" cy="365760"/>
          </a:xfrm>
        </p:spPr>
        <p:txBody>
          <a:bodyPr/>
          <a:lstStyle/>
          <a:p>
            <a:r>
              <a:rPr lang="en-US" dirty="0"/>
              <a:t>Simple login screen, using SQL to verify user</a:t>
            </a:r>
          </a:p>
        </p:txBody>
      </p:sp>
      <p:sp>
        <p:nvSpPr>
          <p:cNvPr id="32" name="Text Placeholder 31">
            <a:extLst>
              <a:ext uri="{FF2B5EF4-FFF2-40B4-BE49-F238E27FC236}">
                <a16:creationId xmlns:a16="http://schemas.microsoft.com/office/drawing/2014/main" id="{0A4B179D-6ECE-CDC7-80E3-5E1843793A1D}"/>
              </a:ext>
            </a:extLst>
          </p:cNvPr>
          <p:cNvSpPr>
            <a:spLocks noGrp="1"/>
          </p:cNvSpPr>
          <p:nvPr>
            <p:ph type="body" sz="quarter" idx="23"/>
          </p:nvPr>
        </p:nvSpPr>
        <p:spPr>
          <a:xfrm>
            <a:off x="7259179" y="5486400"/>
            <a:ext cx="2423160" cy="365760"/>
          </a:xfrm>
        </p:spPr>
        <p:txBody>
          <a:bodyPr/>
          <a:lstStyle/>
          <a:p>
            <a:r>
              <a:rPr lang="en-US" dirty="0"/>
              <a:t>Inventory UI, strong emphasis on functionality and ease of use</a:t>
            </a:r>
          </a:p>
        </p:txBody>
      </p:sp>
      <p:sp>
        <p:nvSpPr>
          <p:cNvPr id="2" name="Date Placeholder 1">
            <a:extLst>
              <a:ext uri="{FF2B5EF4-FFF2-40B4-BE49-F238E27FC236}">
                <a16:creationId xmlns:a16="http://schemas.microsoft.com/office/drawing/2014/main" id="{EB170A85-84B6-5E89-7F16-4811AE5FD44B}"/>
              </a:ext>
            </a:extLst>
          </p:cNvPr>
          <p:cNvSpPr>
            <a:spLocks noGrp="1"/>
          </p:cNvSpPr>
          <p:nvPr>
            <p:ph type="dt" sz="half" idx="10"/>
          </p:nvPr>
        </p:nvSpPr>
        <p:spPr/>
        <p:txBody>
          <a:bodyPr/>
          <a:lstStyle/>
          <a:p>
            <a:r>
              <a:rPr lang="en-US" dirty="0"/>
              <a:t>2023</a:t>
            </a:r>
          </a:p>
        </p:txBody>
      </p:sp>
      <p:sp>
        <p:nvSpPr>
          <p:cNvPr id="3" name="Footer Placeholder 2">
            <a:extLst>
              <a:ext uri="{FF2B5EF4-FFF2-40B4-BE49-F238E27FC236}">
                <a16:creationId xmlns:a16="http://schemas.microsoft.com/office/drawing/2014/main" id="{A29B6800-D0C2-8D9D-7F2C-5D0E41F51909}"/>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4" name="Slide Number Placeholder 3">
            <a:extLst>
              <a:ext uri="{FF2B5EF4-FFF2-40B4-BE49-F238E27FC236}">
                <a16:creationId xmlns:a16="http://schemas.microsoft.com/office/drawing/2014/main" id="{9099A4E0-99CC-34E8-536B-35867E7C5AF2}"/>
              </a:ext>
            </a:extLst>
          </p:cNvPr>
          <p:cNvSpPr>
            <a:spLocks noGrp="1"/>
          </p:cNvSpPr>
          <p:nvPr>
            <p:ph type="sldNum" sz="quarter" idx="12"/>
          </p:nvPr>
        </p:nvSpPr>
        <p:spPr/>
        <p:txBody>
          <a:bodyPr/>
          <a:lstStyle/>
          <a:p>
            <a:fld id="{58FB4751-880F-D840-AAA9-3A15815CC996}" type="slidenum">
              <a:rPr lang="en-US" smtClean="0"/>
              <a:t>8</a:t>
            </a:fld>
            <a:endParaRPr lang="en-US" dirty="0"/>
          </a:p>
        </p:txBody>
      </p:sp>
      <p:pic>
        <p:nvPicPr>
          <p:cNvPr id="39" name="Picture 38" descr="A screenshot of a computer&#10;&#10;Description automatically generated">
            <a:extLst>
              <a:ext uri="{FF2B5EF4-FFF2-40B4-BE49-F238E27FC236}">
                <a16:creationId xmlns:a16="http://schemas.microsoft.com/office/drawing/2014/main" id="{4E4ADED1-35BA-5E26-D28B-628771042233}"/>
              </a:ext>
            </a:extLst>
          </p:cNvPr>
          <p:cNvPicPr>
            <a:picLocks noChangeAspect="1"/>
          </p:cNvPicPr>
          <p:nvPr/>
        </p:nvPicPr>
        <p:blipFill>
          <a:blip r:embed="rId2"/>
          <a:stretch>
            <a:fillRect/>
          </a:stretch>
        </p:blipFill>
        <p:spPr>
          <a:xfrm>
            <a:off x="5664557" y="2005581"/>
            <a:ext cx="5620524" cy="2846838"/>
          </a:xfrm>
          <a:prstGeom prst="rect">
            <a:avLst/>
          </a:prstGeom>
        </p:spPr>
      </p:pic>
      <p:pic>
        <p:nvPicPr>
          <p:cNvPr id="41" name="Picture 40" descr="A pink and white login screen&#10;&#10;Description automatically generated">
            <a:extLst>
              <a:ext uri="{FF2B5EF4-FFF2-40B4-BE49-F238E27FC236}">
                <a16:creationId xmlns:a16="http://schemas.microsoft.com/office/drawing/2014/main" id="{93C93280-927C-858C-7E4D-306D5793CCD6}"/>
              </a:ext>
            </a:extLst>
          </p:cNvPr>
          <p:cNvPicPr>
            <a:picLocks noChangeAspect="1"/>
          </p:cNvPicPr>
          <p:nvPr/>
        </p:nvPicPr>
        <p:blipFill>
          <a:blip r:embed="rId3"/>
          <a:stretch>
            <a:fillRect/>
          </a:stretch>
        </p:blipFill>
        <p:spPr>
          <a:xfrm>
            <a:off x="1814946" y="1895945"/>
            <a:ext cx="2420193" cy="2956474"/>
          </a:xfrm>
          <a:prstGeom prst="rect">
            <a:avLst/>
          </a:prstGeom>
        </p:spPr>
      </p:pic>
    </p:spTree>
    <p:extLst>
      <p:ext uri="{BB962C8B-B14F-4D97-AF65-F5344CB8AC3E}">
        <p14:creationId xmlns:p14="http://schemas.microsoft.com/office/powerpoint/2010/main" val="1002104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38" name="Title 37">
            <a:extLst>
              <a:ext uri="{FF2B5EF4-FFF2-40B4-BE49-F238E27FC236}">
                <a16:creationId xmlns:a16="http://schemas.microsoft.com/office/drawing/2014/main" id="{BE14C3C8-CE39-133E-31F8-E2A69DFA914D}"/>
              </a:ext>
            </a:extLst>
          </p:cNvPr>
          <p:cNvSpPr>
            <a:spLocks noGrp="1"/>
          </p:cNvSpPr>
          <p:nvPr>
            <p:ph type="title"/>
          </p:nvPr>
        </p:nvSpPr>
        <p:spPr/>
        <p:txBody>
          <a:bodyPr/>
          <a:lstStyle/>
          <a:p>
            <a:r>
              <a:rPr lang="en-US" dirty="0"/>
              <a:t>final user interface</a:t>
            </a:r>
          </a:p>
        </p:txBody>
      </p:sp>
      <p:sp>
        <p:nvSpPr>
          <p:cNvPr id="28" name="Text Placeholder 27">
            <a:extLst>
              <a:ext uri="{FF2B5EF4-FFF2-40B4-BE49-F238E27FC236}">
                <a16:creationId xmlns:a16="http://schemas.microsoft.com/office/drawing/2014/main" id="{437F270A-5AE8-3D7C-4649-C8CE5C3BBE73}"/>
              </a:ext>
            </a:extLst>
          </p:cNvPr>
          <p:cNvSpPr>
            <a:spLocks noGrp="1"/>
          </p:cNvSpPr>
          <p:nvPr>
            <p:ph type="body" sz="quarter" idx="19"/>
          </p:nvPr>
        </p:nvSpPr>
        <p:spPr>
          <a:xfrm>
            <a:off x="6568225" y="2395728"/>
            <a:ext cx="2423160" cy="365760"/>
          </a:xfrm>
        </p:spPr>
        <p:txBody>
          <a:bodyPr/>
          <a:lstStyle/>
          <a:p>
            <a:r>
              <a:rPr lang="en-US" dirty="0"/>
              <a:t>Main inventory Screen</a:t>
            </a:r>
          </a:p>
        </p:txBody>
      </p:sp>
      <p:sp>
        <p:nvSpPr>
          <p:cNvPr id="32" name="Text Placeholder 31">
            <a:extLst>
              <a:ext uri="{FF2B5EF4-FFF2-40B4-BE49-F238E27FC236}">
                <a16:creationId xmlns:a16="http://schemas.microsoft.com/office/drawing/2014/main" id="{0A4B179D-6ECE-CDC7-80E3-5E1843793A1D}"/>
              </a:ext>
            </a:extLst>
          </p:cNvPr>
          <p:cNvSpPr>
            <a:spLocks noGrp="1"/>
          </p:cNvSpPr>
          <p:nvPr>
            <p:ph type="body" sz="quarter" idx="23"/>
          </p:nvPr>
        </p:nvSpPr>
        <p:spPr>
          <a:xfrm>
            <a:off x="6568225" y="3072384"/>
            <a:ext cx="2423160" cy="365760"/>
          </a:xfrm>
        </p:spPr>
        <p:txBody>
          <a:bodyPr/>
          <a:lstStyle/>
          <a:p>
            <a:r>
              <a:rPr lang="en-US" dirty="0"/>
              <a:t>Inventory UI, strong emphasis on functionality and ease of use</a:t>
            </a:r>
          </a:p>
        </p:txBody>
      </p:sp>
      <p:sp>
        <p:nvSpPr>
          <p:cNvPr id="2" name="Date Placeholder 1">
            <a:extLst>
              <a:ext uri="{FF2B5EF4-FFF2-40B4-BE49-F238E27FC236}">
                <a16:creationId xmlns:a16="http://schemas.microsoft.com/office/drawing/2014/main" id="{EB170A85-84B6-5E89-7F16-4811AE5FD44B}"/>
              </a:ext>
            </a:extLst>
          </p:cNvPr>
          <p:cNvSpPr>
            <a:spLocks noGrp="1"/>
          </p:cNvSpPr>
          <p:nvPr>
            <p:ph type="dt" sz="half" idx="10"/>
          </p:nvPr>
        </p:nvSpPr>
        <p:spPr/>
        <p:txBody>
          <a:bodyPr/>
          <a:lstStyle/>
          <a:p>
            <a:r>
              <a:rPr lang="en-US" dirty="0"/>
              <a:t>2023</a:t>
            </a:r>
          </a:p>
        </p:txBody>
      </p:sp>
      <p:sp>
        <p:nvSpPr>
          <p:cNvPr id="3" name="Footer Placeholder 2">
            <a:extLst>
              <a:ext uri="{FF2B5EF4-FFF2-40B4-BE49-F238E27FC236}">
                <a16:creationId xmlns:a16="http://schemas.microsoft.com/office/drawing/2014/main" id="{A29B6800-D0C2-8D9D-7F2C-5D0E41F51909}"/>
              </a:ext>
            </a:extLst>
          </p:cNvPr>
          <p:cNvSpPr>
            <a:spLocks noGrp="1"/>
          </p:cNvSpPr>
          <p:nvPr>
            <p:ph type="ftr" sz="quarter" idx="11"/>
          </p:nvPr>
        </p:nvSpPr>
        <p:spPr/>
        <p:txBody>
          <a:bodyPr/>
          <a:lstStyle/>
          <a:p>
            <a:pPr>
              <a:spcAft>
                <a:spcPts val="600"/>
              </a:spcAft>
            </a:pPr>
            <a:r>
              <a:rPr lang="en-US" dirty="0"/>
              <a:t>Inventory Control System Final Presentation</a:t>
            </a:r>
          </a:p>
        </p:txBody>
      </p:sp>
      <p:sp>
        <p:nvSpPr>
          <p:cNvPr id="4" name="Slide Number Placeholder 3">
            <a:extLst>
              <a:ext uri="{FF2B5EF4-FFF2-40B4-BE49-F238E27FC236}">
                <a16:creationId xmlns:a16="http://schemas.microsoft.com/office/drawing/2014/main" id="{9099A4E0-99CC-34E8-536B-35867E7C5AF2}"/>
              </a:ext>
            </a:extLst>
          </p:cNvPr>
          <p:cNvSpPr>
            <a:spLocks noGrp="1"/>
          </p:cNvSpPr>
          <p:nvPr>
            <p:ph type="sldNum" sz="quarter" idx="12"/>
          </p:nvPr>
        </p:nvSpPr>
        <p:spPr/>
        <p:txBody>
          <a:bodyPr/>
          <a:lstStyle/>
          <a:p>
            <a:fld id="{58FB4751-880F-D840-AAA9-3A15815CC996}" type="slidenum">
              <a:rPr lang="en-US" smtClean="0"/>
              <a:t>9</a:t>
            </a:fld>
            <a:endParaRPr lang="en-US" dirty="0"/>
          </a:p>
        </p:txBody>
      </p:sp>
      <p:pic>
        <p:nvPicPr>
          <p:cNvPr id="6" name="Picture 5">
            <a:extLst>
              <a:ext uri="{FF2B5EF4-FFF2-40B4-BE49-F238E27FC236}">
                <a16:creationId xmlns:a16="http://schemas.microsoft.com/office/drawing/2014/main" id="{45FEC3E7-C4C2-BECA-9CD6-6A41B7017AB2}"/>
              </a:ext>
            </a:extLst>
          </p:cNvPr>
          <p:cNvPicPr>
            <a:picLocks noChangeAspect="1"/>
          </p:cNvPicPr>
          <p:nvPr/>
        </p:nvPicPr>
        <p:blipFill>
          <a:blip r:embed="rId2"/>
          <a:stretch>
            <a:fillRect/>
          </a:stretch>
        </p:blipFill>
        <p:spPr>
          <a:xfrm>
            <a:off x="953213" y="1380744"/>
            <a:ext cx="5685846" cy="4681470"/>
          </a:xfrm>
          <a:prstGeom prst="rect">
            <a:avLst/>
          </a:prstGeom>
        </p:spPr>
      </p:pic>
    </p:spTree>
    <p:extLst>
      <p:ext uri="{BB962C8B-B14F-4D97-AF65-F5344CB8AC3E}">
        <p14:creationId xmlns:p14="http://schemas.microsoft.com/office/powerpoint/2010/main" val="1334393784"/>
      </p:ext>
    </p:extLst>
  </p:cSld>
  <p:clrMapOvr>
    <a:masterClrMapping/>
  </p:clrMapOvr>
</p:sld>
</file>

<file path=ppt/theme/theme1.xml><?xml version="1.0" encoding="utf-8"?>
<a:theme xmlns:a="http://schemas.openxmlformats.org/drawingml/2006/main" name="Office Theme">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ganic design" id="{5BB9B75E-A368-4614-97CA-C549A936357F}" vid="{66BDDD71-3AB6-4D26-9C54-3E9BC0AA3D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EE26AC2-BC04-45BA-BD7C-5CDF09AA9426}">
  <ds:schemaRefs>
    <ds:schemaRef ds:uri="http://schemas.microsoft.com/sharepoint/v3/contenttype/forms"/>
  </ds:schemaRefs>
</ds:datastoreItem>
</file>

<file path=customXml/itemProps2.xml><?xml version="1.0" encoding="utf-8"?>
<ds:datastoreItem xmlns:ds="http://schemas.openxmlformats.org/officeDocument/2006/customXml" ds:itemID="{18840F3C-8AB4-4243-A06A-B5999EF600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7AE7813-FB42-416C-BEF8-5F3180DDB0F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{3EC9AC4E-97BA-467A-BE81-A5111FF5E56E}tf11964407_win32</Template>
  <TotalTime>191</TotalTime>
  <Words>1012</Words>
  <Application>Microsoft Office PowerPoint</Application>
  <PresentationFormat>Widescreen</PresentationFormat>
  <Paragraphs>166</Paragraphs>
  <Slides>21</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Courier New</vt:lpstr>
      <vt:lpstr>Gill Sans Nova</vt:lpstr>
      <vt:lpstr>Gill Sans Nova Light</vt:lpstr>
      <vt:lpstr>Sagona Book</vt:lpstr>
      <vt:lpstr>Office Theme</vt:lpstr>
      <vt:lpstr>Inventory Control System Final Presentation</vt:lpstr>
      <vt:lpstr>introduction</vt:lpstr>
      <vt:lpstr>Project Details</vt:lpstr>
      <vt:lpstr>Business Case</vt:lpstr>
      <vt:lpstr>Project Charter  &amp; Mission Statement</vt:lpstr>
      <vt:lpstr>Project Scope</vt:lpstr>
      <vt:lpstr>project plan</vt:lpstr>
      <vt:lpstr>beta user interface</vt:lpstr>
      <vt:lpstr>final user interface</vt:lpstr>
      <vt:lpstr>final user interface</vt:lpstr>
      <vt:lpstr>Inventory Items Class Code  Snippet</vt:lpstr>
      <vt:lpstr>SQL Connection Code Snippet</vt:lpstr>
      <vt:lpstr>Table View Loader Code Snippet</vt:lpstr>
      <vt:lpstr>Search Function Code Snippet</vt:lpstr>
      <vt:lpstr>core test plan</vt:lpstr>
      <vt:lpstr>suggested enhancements</vt:lpstr>
      <vt:lpstr>difficulties</vt:lpstr>
      <vt:lpstr>successes</vt:lpstr>
      <vt:lpstr>Takeaways &amp; Advice</vt:lpstr>
      <vt:lpstr>thank you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Inventory Control System Beta Presentation</dc:title>
  <dc:creator>Just Stealthy</dc:creator>
  <cp:lastModifiedBy>Just Stealthy</cp:lastModifiedBy>
  <cp:revision>6</cp:revision>
  <dcterms:created xsi:type="dcterms:W3CDTF">2023-11-09T07:11:11Z</dcterms:created>
  <dcterms:modified xsi:type="dcterms:W3CDTF">2023-11-30T03:28:47Z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